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81" r:id="rId20"/>
    <p:sldId id="282" r:id="rId21"/>
    <p:sldId id="275" r:id="rId22"/>
    <p:sldId id="276" r:id="rId23"/>
    <p:sldId id="277" r:id="rId24"/>
    <p:sldId id="278" r:id="rId25"/>
    <p:sldId id="283" r:id="rId26"/>
    <p:sldId id="279" r:id="rId27"/>
    <p:sldId id="280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379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8A20D2-5093-4CBA-B201-FDE9A8B6FFA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900CC05C-C7A6-4B06-A1F5-A743666F8F42}">
      <dgm:prSet/>
      <dgm:spPr/>
      <dgm:t>
        <a:bodyPr/>
        <a:lstStyle/>
        <a:p>
          <a:r>
            <a:rPr lang="en-US"/>
            <a:t>• Обучение с учителем</a:t>
          </a:r>
        </a:p>
      </dgm:t>
    </dgm:pt>
    <dgm:pt modelId="{475E0AC2-7F47-4BCD-B50C-5C952D733890}" type="parTrans" cxnId="{5B355322-92AA-4946-BF33-819B8E1B05ED}">
      <dgm:prSet/>
      <dgm:spPr/>
      <dgm:t>
        <a:bodyPr/>
        <a:lstStyle/>
        <a:p>
          <a:endParaRPr lang="en-US"/>
        </a:p>
      </dgm:t>
    </dgm:pt>
    <dgm:pt modelId="{F0A5BEFA-08D8-4E48-BAD4-999F5DAF9BC0}" type="sibTrans" cxnId="{5B355322-92AA-4946-BF33-819B8E1B05ED}">
      <dgm:prSet/>
      <dgm:spPr/>
      <dgm:t>
        <a:bodyPr/>
        <a:lstStyle/>
        <a:p>
          <a:endParaRPr lang="en-US"/>
        </a:p>
      </dgm:t>
    </dgm:pt>
    <dgm:pt modelId="{C4595FD8-54D7-468E-B824-558F7379E704}">
      <dgm:prSet/>
      <dgm:spPr/>
      <dgm:t>
        <a:bodyPr/>
        <a:lstStyle/>
        <a:p>
          <a:r>
            <a:rPr lang="en-US"/>
            <a:t>• Обучение без учителя</a:t>
          </a:r>
        </a:p>
      </dgm:t>
    </dgm:pt>
    <dgm:pt modelId="{BFA178BB-E593-4292-8105-8DF6F337C71E}" type="parTrans" cxnId="{520B7C1D-681F-4623-B7E4-00EB45B9B2C8}">
      <dgm:prSet/>
      <dgm:spPr/>
      <dgm:t>
        <a:bodyPr/>
        <a:lstStyle/>
        <a:p>
          <a:endParaRPr lang="en-US"/>
        </a:p>
      </dgm:t>
    </dgm:pt>
    <dgm:pt modelId="{F607B3B0-6BA4-4491-AF0A-61439628DB6D}" type="sibTrans" cxnId="{520B7C1D-681F-4623-B7E4-00EB45B9B2C8}">
      <dgm:prSet/>
      <dgm:spPr/>
      <dgm:t>
        <a:bodyPr/>
        <a:lstStyle/>
        <a:p>
          <a:endParaRPr lang="en-US"/>
        </a:p>
      </dgm:t>
    </dgm:pt>
    <dgm:pt modelId="{5402C05B-2068-42DA-A0E2-C4834DC0460D}">
      <dgm:prSet/>
      <dgm:spPr/>
      <dgm:t>
        <a:bodyPr/>
        <a:lstStyle/>
        <a:p>
          <a:r>
            <a:rPr lang="en-US"/>
            <a:t>• Обучение с подкреплением</a:t>
          </a:r>
        </a:p>
      </dgm:t>
    </dgm:pt>
    <dgm:pt modelId="{150B7F09-6EC7-471A-8979-BB3C733D71D9}" type="parTrans" cxnId="{69655C02-FCBA-4314-ADA2-666ADBE69D0F}">
      <dgm:prSet/>
      <dgm:spPr/>
      <dgm:t>
        <a:bodyPr/>
        <a:lstStyle/>
        <a:p>
          <a:endParaRPr lang="en-US"/>
        </a:p>
      </dgm:t>
    </dgm:pt>
    <dgm:pt modelId="{BE62B6B4-5174-4A30-9237-DDAD4B097399}" type="sibTrans" cxnId="{69655C02-FCBA-4314-ADA2-666ADBE69D0F}">
      <dgm:prSet/>
      <dgm:spPr/>
      <dgm:t>
        <a:bodyPr/>
        <a:lstStyle/>
        <a:p>
          <a:endParaRPr lang="en-US"/>
        </a:p>
      </dgm:t>
    </dgm:pt>
    <dgm:pt modelId="{4D443C83-FD57-4572-9009-5CC1A1CCCB00}" type="pres">
      <dgm:prSet presAssocID="{3C8A20D2-5093-4CBA-B201-FDE9A8B6FFAD}" presName="root" presStyleCnt="0">
        <dgm:presLayoutVars>
          <dgm:dir/>
          <dgm:resizeHandles val="exact"/>
        </dgm:presLayoutVars>
      </dgm:prSet>
      <dgm:spPr/>
    </dgm:pt>
    <dgm:pt modelId="{027FE620-E1BA-4B44-980B-B01D1714AB17}" type="pres">
      <dgm:prSet presAssocID="{900CC05C-C7A6-4B06-A1F5-A743666F8F42}" presName="compNode" presStyleCnt="0"/>
      <dgm:spPr/>
    </dgm:pt>
    <dgm:pt modelId="{C04DA38C-68C9-4F74-A704-245B5B6BFF8F}" type="pres">
      <dgm:prSet presAssocID="{900CC05C-C7A6-4B06-A1F5-A743666F8F42}" presName="bgRect" presStyleLbl="bgShp" presStyleIdx="0" presStyleCnt="3"/>
      <dgm:spPr/>
    </dgm:pt>
    <dgm:pt modelId="{33F82C64-467B-4796-ADEA-308509FBC1CB}" type="pres">
      <dgm:prSet presAssocID="{900CC05C-C7A6-4B06-A1F5-A743666F8F4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Преподаватель"/>
        </a:ext>
      </dgm:extLst>
    </dgm:pt>
    <dgm:pt modelId="{DCE24698-7DBD-45E0-8A33-746AE9D12AF9}" type="pres">
      <dgm:prSet presAssocID="{900CC05C-C7A6-4B06-A1F5-A743666F8F42}" presName="spaceRect" presStyleCnt="0"/>
      <dgm:spPr/>
    </dgm:pt>
    <dgm:pt modelId="{042A2FC7-0533-4982-8991-C25CB0F3D8F1}" type="pres">
      <dgm:prSet presAssocID="{900CC05C-C7A6-4B06-A1F5-A743666F8F42}" presName="parTx" presStyleLbl="revTx" presStyleIdx="0" presStyleCnt="3">
        <dgm:presLayoutVars>
          <dgm:chMax val="0"/>
          <dgm:chPref val="0"/>
        </dgm:presLayoutVars>
      </dgm:prSet>
      <dgm:spPr/>
    </dgm:pt>
    <dgm:pt modelId="{AB8458B9-2861-4101-95C4-06097275E5E2}" type="pres">
      <dgm:prSet presAssocID="{F0A5BEFA-08D8-4E48-BAD4-999F5DAF9BC0}" presName="sibTrans" presStyleCnt="0"/>
      <dgm:spPr/>
    </dgm:pt>
    <dgm:pt modelId="{816899C0-C936-4D17-8C2D-DAB3C824A255}" type="pres">
      <dgm:prSet presAssocID="{C4595FD8-54D7-468E-B824-558F7379E704}" presName="compNode" presStyleCnt="0"/>
      <dgm:spPr/>
    </dgm:pt>
    <dgm:pt modelId="{F7AD3FB5-0885-4060-AF78-F83CC2FC77A9}" type="pres">
      <dgm:prSet presAssocID="{C4595FD8-54D7-468E-B824-558F7379E704}" presName="bgRect" presStyleLbl="bgShp" presStyleIdx="1" presStyleCnt="3"/>
      <dgm:spPr/>
    </dgm:pt>
    <dgm:pt modelId="{FE89D245-617C-4275-A942-D4C844636F96}" type="pres">
      <dgm:prSet presAssocID="{C4595FD8-54D7-468E-B824-558F7379E70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Школьный класс"/>
        </a:ext>
      </dgm:extLst>
    </dgm:pt>
    <dgm:pt modelId="{EC3991A2-CF71-4F8F-8DCD-1D9287E5C444}" type="pres">
      <dgm:prSet presAssocID="{C4595FD8-54D7-468E-B824-558F7379E704}" presName="spaceRect" presStyleCnt="0"/>
      <dgm:spPr/>
    </dgm:pt>
    <dgm:pt modelId="{3A61F82B-F669-4158-B20C-B23DF965DEAB}" type="pres">
      <dgm:prSet presAssocID="{C4595FD8-54D7-468E-B824-558F7379E704}" presName="parTx" presStyleLbl="revTx" presStyleIdx="1" presStyleCnt="3">
        <dgm:presLayoutVars>
          <dgm:chMax val="0"/>
          <dgm:chPref val="0"/>
        </dgm:presLayoutVars>
      </dgm:prSet>
      <dgm:spPr/>
    </dgm:pt>
    <dgm:pt modelId="{8194BB00-B419-456A-AC82-9D0104FA1206}" type="pres">
      <dgm:prSet presAssocID="{F607B3B0-6BA4-4491-AF0A-61439628DB6D}" presName="sibTrans" presStyleCnt="0"/>
      <dgm:spPr/>
    </dgm:pt>
    <dgm:pt modelId="{F9C34AF3-2AAB-49D2-B787-878A1A2A1CD4}" type="pres">
      <dgm:prSet presAssocID="{5402C05B-2068-42DA-A0E2-C4834DC0460D}" presName="compNode" presStyleCnt="0"/>
      <dgm:spPr/>
    </dgm:pt>
    <dgm:pt modelId="{106C0E15-67EB-4EF6-ADEF-A4D1AEACE12B}" type="pres">
      <dgm:prSet presAssocID="{5402C05B-2068-42DA-A0E2-C4834DC0460D}" presName="bgRect" presStyleLbl="bgShp" presStyleIdx="2" presStyleCnt="3"/>
      <dgm:spPr/>
    </dgm:pt>
    <dgm:pt modelId="{139DE553-9C2B-49F3-918B-48EF19387FDA}" type="pres">
      <dgm:prSet presAssocID="{5402C05B-2068-42DA-A0E2-C4834DC0460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Книги"/>
        </a:ext>
      </dgm:extLst>
    </dgm:pt>
    <dgm:pt modelId="{2FDBFEAF-4B33-47DE-8CFF-36C3FCFD61E6}" type="pres">
      <dgm:prSet presAssocID="{5402C05B-2068-42DA-A0E2-C4834DC0460D}" presName="spaceRect" presStyleCnt="0"/>
      <dgm:spPr/>
    </dgm:pt>
    <dgm:pt modelId="{0AD4AFAF-22DD-4C4C-B6E8-1B69528516DE}" type="pres">
      <dgm:prSet presAssocID="{5402C05B-2068-42DA-A0E2-C4834DC0460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9655C02-FCBA-4314-ADA2-666ADBE69D0F}" srcId="{3C8A20D2-5093-4CBA-B201-FDE9A8B6FFAD}" destId="{5402C05B-2068-42DA-A0E2-C4834DC0460D}" srcOrd="2" destOrd="0" parTransId="{150B7F09-6EC7-471A-8979-BB3C733D71D9}" sibTransId="{BE62B6B4-5174-4A30-9237-DDAD4B097399}"/>
    <dgm:cxn modelId="{520B7C1D-681F-4623-B7E4-00EB45B9B2C8}" srcId="{3C8A20D2-5093-4CBA-B201-FDE9A8B6FFAD}" destId="{C4595FD8-54D7-468E-B824-558F7379E704}" srcOrd="1" destOrd="0" parTransId="{BFA178BB-E593-4292-8105-8DF6F337C71E}" sibTransId="{F607B3B0-6BA4-4491-AF0A-61439628DB6D}"/>
    <dgm:cxn modelId="{5B355322-92AA-4946-BF33-819B8E1B05ED}" srcId="{3C8A20D2-5093-4CBA-B201-FDE9A8B6FFAD}" destId="{900CC05C-C7A6-4B06-A1F5-A743666F8F42}" srcOrd="0" destOrd="0" parTransId="{475E0AC2-7F47-4BCD-B50C-5C952D733890}" sibTransId="{F0A5BEFA-08D8-4E48-BAD4-999F5DAF9BC0}"/>
    <dgm:cxn modelId="{A28C3562-ED23-4AA4-A0A5-65191ACC1E35}" type="presOf" srcId="{3C8A20D2-5093-4CBA-B201-FDE9A8B6FFAD}" destId="{4D443C83-FD57-4572-9009-5CC1A1CCCB00}" srcOrd="0" destOrd="0" presId="urn:microsoft.com/office/officeart/2018/2/layout/IconVerticalSolidList"/>
    <dgm:cxn modelId="{A6BA2D43-7D8D-4882-86BC-E007E0F9AD32}" type="presOf" srcId="{900CC05C-C7A6-4B06-A1F5-A743666F8F42}" destId="{042A2FC7-0533-4982-8991-C25CB0F3D8F1}" srcOrd="0" destOrd="0" presId="urn:microsoft.com/office/officeart/2018/2/layout/IconVerticalSolidList"/>
    <dgm:cxn modelId="{FFF58747-A170-4F17-BA5C-456E613FC4FD}" type="presOf" srcId="{5402C05B-2068-42DA-A0E2-C4834DC0460D}" destId="{0AD4AFAF-22DD-4C4C-B6E8-1B69528516DE}" srcOrd="0" destOrd="0" presId="urn:microsoft.com/office/officeart/2018/2/layout/IconVerticalSolidList"/>
    <dgm:cxn modelId="{E06D574F-B455-4E5D-B143-DB3CE516FF48}" type="presOf" srcId="{C4595FD8-54D7-468E-B824-558F7379E704}" destId="{3A61F82B-F669-4158-B20C-B23DF965DEAB}" srcOrd="0" destOrd="0" presId="urn:microsoft.com/office/officeart/2018/2/layout/IconVerticalSolidList"/>
    <dgm:cxn modelId="{B92B3E4F-217D-45F1-89A9-1F6E3F45D179}" type="presParOf" srcId="{4D443C83-FD57-4572-9009-5CC1A1CCCB00}" destId="{027FE620-E1BA-4B44-980B-B01D1714AB17}" srcOrd="0" destOrd="0" presId="urn:microsoft.com/office/officeart/2018/2/layout/IconVerticalSolidList"/>
    <dgm:cxn modelId="{24E061AF-A532-459F-9C0A-1C9BAA849D9E}" type="presParOf" srcId="{027FE620-E1BA-4B44-980B-B01D1714AB17}" destId="{C04DA38C-68C9-4F74-A704-245B5B6BFF8F}" srcOrd="0" destOrd="0" presId="urn:microsoft.com/office/officeart/2018/2/layout/IconVerticalSolidList"/>
    <dgm:cxn modelId="{4CDEDE88-838A-4CB0-BD56-7CBE0EC04A32}" type="presParOf" srcId="{027FE620-E1BA-4B44-980B-B01D1714AB17}" destId="{33F82C64-467B-4796-ADEA-308509FBC1CB}" srcOrd="1" destOrd="0" presId="urn:microsoft.com/office/officeart/2018/2/layout/IconVerticalSolidList"/>
    <dgm:cxn modelId="{ED78EBB7-7673-43B9-B44E-A5DAA8441960}" type="presParOf" srcId="{027FE620-E1BA-4B44-980B-B01D1714AB17}" destId="{DCE24698-7DBD-45E0-8A33-746AE9D12AF9}" srcOrd="2" destOrd="0" presId="urn:microsoft.com/office/officeart/2018/2/layout/IconVerticalSolidList"/>
    <dgm:cxn modelId="{DB47C5A1-7B07-4251-B752-59CC2EB70647}" type="presParOf" srcId="{027FE620-E1BA-4B44-980B-B01D1714AB17}" destId="{042A2FC7-0533-4982-8991-C25CB0F3D8F1}" srcOrd="3" destOrd="0" presId="urn:microsoft.com/office/officeart/2018/2/layout/IconVerticalSolidList"/>
    <dgm:cxn modelId="{0FF9F32A-B6A0-440F-B611-9444605E5060}" type="presParOf" srcId="{4D443C83-FD57-4572-9009-5CC1A1CCCB00}" destId="{AB8458B9-2861-4101-95C4-06097275E5E2}" srcOrd="1" destOrd="0" presId="urn:microsoft.com/office/officeart/2018/2/layout/IconVerticalSolidList"/>
    <dgm:cxn modelId="{8D1D2550-7413-47A5-8ACE-FADCE44F8936}" type="presParOf" srcId="{4D443C83-FD57-4572-9009-5CC1A1CCCB00}" destId="{816899C0-C936-4D17-8C2D-DAB3C824A255}" srcOrd="2" destOrd="0" presId="urn:microsoft.com/office/officeart/2018/2/layout/IconVerticalSolidList"/>
    <dgm:cxn modelId="{E4A796EB-D576-4FB1-9488-DCE99F1E0CA0}" type="presParOf" srcId="{816899C0-C936-4D17-8C2D-DAB3C824A255}" destId="{F7AD3FB5-0885-4060-AF78-F83CC2FC77A9}" srcOrd="0" destOrd="0" presId="urn:microsoft.com/office/officeart/2018/2/layout/IconVerticalSolidList"/>
    <dgm:cxn modelId="{99B731A7-4EC2-4519-B4F0-041B026CC985}" type="presParOf" srcId="{816899C0-C936-4D17-8C2D-DAB3C824A255}" destId="{FE89D245-617C-4275-A942-D4C844636F96}" srcOrd="1" destOrd="0" presId="urn:microsoft.com/office/officeart/2018/2/layout/IconVerticalSolidList"/>
    <dgm:cxn modelId="{E4D76F69-FC01-45C0-90E4-C851DA37EABD}" type="presParOf" srcId="{816899C0-C936-4D17-8C2D-DAB3C824A255}" destId="{EC3991A2-CF71-4F8F-8DCD-1D9287E5C444}" srcOrd="2" destOrd="0" presId="urn:microsoft.com/office/officeart/2018/2/layout/IconVerticalSolidList"/>
    <dgm:cxn modelId="{AD28DD72-6FA2-4D65-ABD4-A8DC1B4BE232}" type="presParOf" srcId="{816899C0-C936-4D17-8C2D-DAB3C824A255}" destId="{3A61F82B-F669-4158-B20C-B23DF965DEAB}" srcOrd="3" destOrd="0" presId="urn:microsoft.com/office/officeart/2018/2/layout/IconVerticalSolidList"/>
    <dgm:cxn modelId="{445852A7-15E7-4853-A8B2-D08DBED49C23}" type="presParOf" srcId="{4D443C83-FD57-4572-9009-5CC1A1CCCB00}" destId="{8194BB00-B419-456A-AC82-9D0104FA1206}" srcOrd="3" destOrd="0" presId="urn:microsoft.com/office/officeart/2018/2/layout/IconVerticalSolidList"/>
    <dgm:cxn modelId="{D32355E3-63E3-45F5-B018-E53EE2F2042A}" type="presParOf" srcId="{4D443C83-FD57-4572-9009-5CC1A1CCCB00}" destId="{F9C34AF3-2AAB-49D2-B787-878A1A2A1CD4}" srcOrd="4" destOrd="0" presId="urn:microsoft.com/office/officeart/2018/2/layout/IconVerticalSolidList"/>
    <dgm:cxn modelId="{964D97B7-99A7-4545-AECC-1DD57A33FC66}" type="presParOf" srcId="{F9C34AF3-2AAB-49D2-B787-878A1A2A1CD4}" destId="{106C0E15-67EB-4EF6-ADEF-A4D1AEACE12B}" srcOrd="0" destOrd="0" presId="urn:microsoft.com/office/officeart/2018/2/layout/IconVerticalSolidList"/>
    <dgm:cxn modelId="{A31E9EB9-D41D-41B4-B711-03F3492A21CA}" type="presParOf" srcId="{F9C34AF3-2AAB-49D2-B787-878A1A2A1CD4}" destId="{139DE553-9C2B-49F3-918B-48EF19387FDA}" srcOrd="1" destOrd="0" presId="urn:microsoft.com/office/officeart/2018/2/layout/IconVerticalSolidList"/>
    <dgm:cxn modelId="{AACDFD69-5498-4BAF-9A5D-F44E65108D08}" type="presParOf" srcId="{F9C34AF3-2AAB-49D2-B787-878A1A2A1CD4}" destId="{2FDBFEAF-4B33-47DE-8CFF-36C3FCFD61E6}" srcOrd="2" destOrd="0" presId="urn:microsoft.com/office/officeart/2018/2/layout/IconVerticalSolidList"/>
    <dgm:cxn modelId="{2AC69875-1D5F-44EA-B143-3E54FD548ECF}" type="presParOf" srcId="{F9C34AF3-2AAB-49D2-B787-878A1A2A1CD4}" destId="{0AD4AFAF-22DD-4C4C-B6E8-1B69528516D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A05935B-D394-421F-B994-69A9FD6FD3A5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83299F0C-CF44-4A63-A6ED-D489910DEFF4}">
      <dgm:prSet/>
      <dgm:spPr/>
      <dgm:t>
        <a:bodyPr/>
        <a:lstStyle/>
        <a:p>
          <a:r>
            <a:rPr lang="ru-RU" b="1" i="0"/>
            <a:t>Модель МО</a:t>
          </a:r>
          <a:r>
            <a:rPr lang="ru-RU" b="0" i="0"/>
            <a:t> — алгоритм, программа, которая по заданным входным данным выдаёт результат, прогноз. </a:t>
          </a:r>
          <a:endParaRPr lang="en-US"/>
        </a:p>
      </dgm:t>
    </dgm:pt>
    <dgm:pt modelId="{22A8E6F7-5072-4BAC-8D8D-1232EB9CBD2B}" type="parTrans" cxnId="{0CAEEDEF-8170-4CEF-9808-9558160BC5A5}">
      <dgm:prSet/>
      <dgm:spPr/>
      <dgm:t>
        <a:bodyPr/>
        <a:lstStyle/>
        <a:p>
          <a:endParaRPr lang="en-US"/>
        </a:p>
      </dgm:t>
    </dgm:pt>
    <dgm:pt modelId="{4239CD08-14D0-44ED-BFDF-4B3005B220FD}" type="sibTrans" cxnId="{0CAEEDEF-8170-4CEF-9808-9558160BC5A5}">
      <dgm:prSet/>
      <dgm:spPr/>
      <dgm:t>
        <a:bodyPr/>
        <a:lstStyle/>
        <a:p>
          <a:endParaRPr lang="en-US"/>
        </a:p>
      </dgm:t>
    </dgm:pt>
    <dgm:pt modelId="{B60E45C8-77C8-4E86-A87B-3EAD7E300C69}">
      <dgm:prSet/>
      <dgm:spPr/>
      <dgm:t>
        <a:bodyPr/>
        <a:lstStyle/>
        <a:p>
          <a:r>
            <a:rPr lang="ru-RU" b="0" i="0"/>
            <a:t>Модель — это не реальность, а её приближение. </a:t>
          </a:r>
          <a:endParaRPr lang="en-US"/>
        </a:p>
      </dgm:t>
    </dgm:pt>
    <dgm:pt modelId="{A7B012B2-A978-4C65-9A9B-53A0CBD3A42B}" type="parTrans" cxnId="{301444BA-3492-4BC5-BB06-3566129065F5}">
      <dgm:prSet/>
      <dgm:spPr/>
      <dgm:t>
        <a:bodyPr/>
        <a:lstStyle/>
        <a:p>
          <a:endParaRPr lang="en-US"/>
        </a:p>
      </dgm:t>
    </dgm:pt>
    <dgm:pt modelId="{563FAE35-25B0-462D-83C1-07B14FE190E7}" type="sibTrans" cxnId="{301444BA-3492-4BC5-BB06-3566129065F5}">
      <dgm:prSet/>
      <dgm:spPr/>
      <dgm:t>
        <a:bodyPr/>
        <a:lstStyle/>
        <a:p>
          <a:endParaRPr lang="en-US"/>
        </a:p>
      </dgm:t>
    </dgm:pt>
    <dgm:pt modelId="{C725D847-A4C5-49E2-BD77-DCFAC1BAB73B}">
      <dgm:prSet/>
      <dgm:spPr/>
      <dgm:t>
        <a:bodyPr/>
        <a:lstStyle/>
        <a:p>
          <a:r>
            <a:rPr lang="ru-RU" b="0" i="0"/>
            <a:t>Моделей много, они очень разные, не все из них можно интерпретировать. </a:t>
          </a:r>
          <a:endParaRPr lang="en-US"/>
        </a:p>
      </dgm:t>
    </dgm:pt>
    <dgm:pt modelId="{C155A8D3-0583-4AAC-96E6-A09B53B848CD}" type="parTrans" cxnId="{F248C73A-2EEA-4F72-B792-C0B197DC03BE}">
      <dgm:prSet/>
      <dgm:spPr/>
      <dgm:t>
        <a:bodyPr/>
        <a:lstStyle/>
        <a:p>
          <a:endParaRPr lang="en-US"/>
        </a:p>
      </dgm:t>
    </dgm:pt>
    <dgm:pt modelId="{B44D6CF3-D408-4C40-B7D6-F7718255D7B1}" type="sibTrans" cxnId="{F248C73A-2EEA-4F72-B792-C0B197DC03BE}">
      <dgm:prSet/>
      <dgm:spPr/>
      <dgm:t>
        <a:bodyPr/>
        <a:lstStyle/>
        <a:p>
          <a:endParaRPr lang="en-US"/>
        </a:p>
      </dgm:t>
    </dgm:pt>
    <dgm:pt modelId="{EE64196A-6C7D-4C2B-8666-B9E9B06DB0C8}">
      <dgm:prSet/>
      <dgm:spPr/>
      <dgm:t>
        <a:bodyPr/>
        <a:lstStyle/>
        <a:p>
          <a:r>
            <a:rPr lang="ru-RU" b="1" i="0"/>
            <a:t>Лучшей модели не существует</a:t>
          </a:r>
          <a:r>
            <a:rPr lang="ru-RU" b="0" i="0"/>
            <a:t>, у каждой есть свои преимущества, недостатки и уникальные особенности.</a:t>
          </a:r>
          <a:endParaRPr lang="en-US"/>
        </a:p>
      </dgm:t>
    </dgm:pt>
    <dgm:pt modelId="{0A8E4ED0-80D4-42C7-B282-A7335916F516}" type="parTrans" cxnId="{C1289CEB-B7E5-480F-81B1-2ED0B7396DF1}">
      <dgm:prSet/>
      <dgm:spPr/>
      <dgm:t>
        <a:bodyPr/>
        <a:lstStyle/>
        <a:p>
          <a:endParaRPr lang="en-US"/>
        </a:p>
      </dgm:t>
    </dgm:pt>
    <dgm:pt modelId="{ECE3D22A-48F0-4337-A135-1E2F38132DD2}" type="sibTrans" cxnId="{C1289CEB-B7E5-480F-81B1-2ED0B7396DF1}">
      <dgm:prSet/>
      <dgm:spPr/>
      <dgm:t>
        <a:bodyPr/>
        <a:lstStyle/>
        <a:p>
          <a:endParaRPr lang="en-US"/>
        </a:p>
      </dgm:t>
    </dgm:pt>
    <dgm:pt modelId="{458E09CC-16DB-4B12-882E-C7A8A69D8B75}" type="pres">
      <dgm:prSet presAssocID="{2A05935B-D394-421F-B994-69A9FD6FD3A5}" presName="vert0" presStyleCnt="0">
        <dgm:presLayoutVars>
          <dgm:dir/>
          <dgm:animOne val="branch"/>
          <dgm:animLvl val="lvl"/>
        </dgm:presLayoutVars>
      </dgm:prSet>
      <dgm:spPr/>
    </dgm:pt>
    <dgm:pt modelId="{4E922025-438D-4403-BC5C-C2A19FB4181C}" type="pres">
      <dgm:prSet presAssocID="{83299F0C-CF44-4A63-A6ED-D489910DEFF4}" presName="thickLine" presStyleLbl="alignNode1" presStyleIdx="0" presStyleCnt="4"/>
      <dgm:spPr/>
    </dgm:pt>
    <dgm:pt modelId="{018B031B-B8BE-4A1F-B4A1-FB6FD5B09106}" type="pres">
      <dgm:prSet presAssocID="{83299F0C-CF44-4A63-A6ED-D489910DEFF4}" presName="horz1" presStyleCnt="0"/>
      <dgm:spPr/>
    </dgm:pt>
    <dgm:pt modelId="{1E8F166E-5436-4200-B1E9-D49BA6A85600}" type="pres">
      <dgm:prSet presAssocID="{83299F0C-CF44-4A63-A6ED-D489910DEFF4}" presName="tx1" presStyleLbl="revTx" presStyleIdx="0" presStyleCnt="4"/>
      <dgm:spPr/>
    </dgm:pt>
    <dgm:pt modelId="{11AE7B9A-CAE2-4973-AA7B-62693C8B0A5F}" type="pres">
      <dgm:prSet presAssocID="{83299F0C-CF44-4A63-A6ED-D489910DEFF4}" presName="vert1" presStyleCnt="0"/>
      <dgm:spPr/>
    </dgm:pt>
    <dgm:pt modelId="{7FAE02C6-2AAA-4547-A5FC-83AD3651FDB3}" type="pres">
      <dgm:prSet presAssocID="{B60E45C8-77C8-4E86-A87B-3EAD7E300C69}" presName="thickLine" presStyleLbl="alignNode1" presStyleIdx="1" presStyleCnt="4"/>
      <dgm:spPr/>
    </dgm:pt>
    <dgm:pt modelId="{A1294102-EE09-4D8C-B380-B626A7C90538}" type="pres">
      <dgm:prSet presAssocID="{B60E45C8-77C8-4E86-A87B-3EAD7E300C69}" presName="horz1" presStyleCnt="0"/>
      <dgm:spPr/>
    </dgm:pt>
    <dgm:pt modelId="{63EDDEE9-7989-4E73-9831-AF05D0EEA6B4}" type="pres">
      <dgm:prSet presAssocID="{B60E45C8-77C8-4E86-A87B-3EAD7E300C69}" presName="tx1" presStyleLbl="revTx" presStyleIdx="1" presStyleCnt="4"/>
      <dgm:spPr/>
    </dgm:pt>
    <dgm:pt modelId="{1F6CAA53-40C0-4B99-8FB1-06D0D9EBC88C}" type="pres">
      <dgm:prSet presAssocID="{B60E45C8-77C8-4E86-A87B-3EAD7E300C69}" presName="vert1" presStyleCnt="0"/>
      <dgm:spPr/>
    </dgm:pt>
    <dgm:pt modelId="{28BC00F1-CD48-465B-826B-97E19C3BE6BD}" type="pres">
      <dgm:prSet presAssocID="{C725D847-A4C5-49E2-BD77-DCFAC1BAB73B}" presName="thickLine" presStyleLbl="alignNode1" presStyleIdx="2" presStyleCnt="4"/>
      <dgm:spPr/>
    </dgm:pt>
    <dgm:pt modelId="{EB1E8439-F27D-4245-8C6B-F4180C9B24A3}" type="pres">
      <dgm:prSet presAssocID="{C725D847-A4C5-49E2-BD77-DCFAC1BAB73B}" presName="horz1" presStyleCnt="0"/>
      <dgm:spPr/>
    </dgm:pt>
    <dgm:pt modelId="{8C6DA163-5BDD-4795-8293-648978A499E2}" type="pres">
      <dgm:prSet presAssocID="{C725D847-A4C5-49E2-BD77-DCFAC1BAB73B}" presName="tx1" presStyleLbl="revTx" presStyleIdx="2" presStyleCnt="4"/>
      <dgm:spPr/>
    </dgm:pt>
    <dgm:pt modelId="{54037FF1-EEC3-47E7-ACAE-C423C995BCBC}" type="pres">
      <dgm:prSet presAssocID="{C725D847-A4C5-49E2-BD77-DCFAC1BAB73B}" presName="vert1" presStyleCnt="0"/>
      <dgm:spPr/>
    </dgm:pt>
    <dgm:pt modelId="{B767DAA3-974C-4E3E-85E2-78F3AF0450CD}" type="pres">
      <dgm:prSet presAssocID="{EE64196A-6C7D-4C2B-8666-B9E9B06DB0C8}" presName="thickLine" presStyleLbl="alignNode1" presStyleIdx="3" presStyleCnt="4"/>
      <dgm:spPr/>
    </dgm:pt>
    <dgm:pt modelId="{8E7BFC65-27D4-4892-A5FC-DEE93E449A8A}" type="pres">
      <dgm:prSet presAssocID="{EE64196A-6C7D-4C2B-8666-B9E9B06DB0C8}" presName="horz1" presStyleCnt="0"/>
      <dgm:spPr/>
    </dgm:pt>
    <dgm:pt modelId="{16B6921B-92A6-4BC3-9128-6395560559BF}" type="pres">
      <dgm:prSet presAssocID="{EE64196A-6C7D-4C2B-8666-B9E9B06DB0C8}" presName="tx1" presStyleLbl="revTx" presStyleIdx="3" presStyleCnt="4"/>
      <dgm:spPr/>
    </dgm:pt>
    <dgm:pt modelId="{B06457EC-9314-472B-B6A8-D9EB388CD709}" type="pres">
      <dgm:prSet presAssocID="{EE64196A-6C7D-4C2B-8666-B9E9B06DB0C8}" presName="vert1" presStyleCnt="0"/>
      <dgm:spPr/>
    </dgm:pt>
  </dgm:ptLst>
  <dgm:cxnLst>
    <dgm:cxn modelId="{C9E62032-C341-411E-9CCD-A34BE6947189}" type="presOf" srcId="{C725D847-A4C5-49E2-BD77-DCFAC1BAB73B}" destId="{8C6DA163-5BDD-4795-8293-648978A499E2}" srcOrd="0" destOrd="0" presId="urn:microsoft.com/office/officeart/2008/layout/LinedList"/>
    <dgm:cxn modelId="{F248C73A-2EEA-4F72-B792-C0B197DC03BE}" srcId="{2A05935B-D394-421F-B994-69A9FD6FD3A5}" destId="{C725D847-A4C5-49E2-BD77-DCFAC1BAB73B}" srcOrd="2" destOrd="0" parTransId="{C155A8D3-0583-4AAC-96E6-A09B53B848CD}" sibTransId="{B44D6CF3-D408-4C40-B7D6-F7718255D7B1}"/>
    <dgm:cxn modelId="{161AF952-4BC0-4178-9411-54C09BB00A0F}" type="presOf" srcId="{83299F0C-CF44-4A63-A6ED-D489910DEFF4}" destId="{1E8F166E-5436-4200-B1E9-D49BA6A85600}" srcOrd="0" destOrd="0" presId="urn:microsoft.com/office/officeart/2008/layout/LinedList"/>
    <dgm:cxn modelId="{0BD1FD53-30FE-4DBD-B418-F9EB2270926A}" type="presOf" srcId="{2A05935B-D394-421F-B994-69A9FD6FD3A5}" destId="{458E09CC-16DB-4B12-882E-C7A8A69D8B75}" srcOrd="0" destOrd="0" presId="urn:microsoft.com/office/officeart/2008/layout/LinedList"/>
    <dgm:cxn modelId="{5BABA876-3F56-485C-AD43-F34600AF9753}" type="presOf" srcId="{EE64196A-6C7D-4C2B-8666-B9E9B06DB0C8}" destId="{16B6921B-92A6-4BC3-9128-6395560559BF}" srcOrd="0" destOrd="0" presId="urn:microsoft.com/office/officeart/2008/layout/LinedList"/>
    <dgm:cxn modelId="{E43F555A-8204-4E37-B57F-6B78A90D37BE}" type="presOf" srcId="{B60E45C8-77C8-4E86-A87B-3EAD7E300C69}" destId="{63EDDEE9-7989-4E73-9831-AF05D0EEA6B4}" srcOrd="0" destOrd="0" presId="urn:microsoft.com/office/officeart/2008/layout/LinedList"/>
    <dgm:cxn modelId="{301444BA-3492-4BC5-BB06-3566129065F5}" srcId="{2A05935B-D394-421F-B994-69A9FD6FD3A5}" destId="{B60E45C8-77C8-4E86-A87B-3EAD7E300C69}" srcOrd="1" destOrd="0" parTransId="{A7B012B2-A978-4C65-9A9B-53A0CBD3A42B}" sibTransId="{563FAE35-25B0-462D-83C1-07B14FE190E7}"/>
    <dgm:cxn modelId="{C1289CEB-B7E5-480F-81B1-2ED0B7396DF1}" srcId="{2A05935B-D394-421F-B994-69A9FD6FD3A5}" destId="{EE64196A-6C7D-4C2B-8666-B9E9B06DB0C8}" srcOrd="3" destOrd="0" parTransId="{0A8E4ED0-80D4-42C7-B282-A7335916F516}" sibTransId="{ECE3D22A-48F0-4337-A135-1E2F38132DD2}"/>
    <dgm:cxn modelId="{0CAEEDEF-8170-4CEF-9808-9558160BC5A5}" srcId="{2A05935B-D394-421F-B994-69A9FD6FD3A5}" destId="{83299F0C-CF44-4A63-A6ED-D489910DEFF4}" srcOrd="0" destOrd="0" parTransId="{22A8E6F7-5072-4BAC-8D8D-1232EB9CBD2B}" sibTransId="{4239CD08-14D0-44ED-BFDF-4B3005B220FD}"/>
    <dgm:cxn modelId="{9736F7EA-615C-4F8C-9DF5-391530804DF0}" type="presParOf" srcId="{458E09CC-16DB-4B12-882E-C7A8A69D8B75}" destId="{4E922025-438D-4403-BC5C-C2A19FB4181C}" srcOrd="0" destOrd="0" presId="urn:microsoft.com/office/officeart/2008/layout/LinedList"/>
    <dgm:cxn modelId="{D0D54C0A-8EA2-4031-90BA-F3CD23F2AACF}" type="presParOf" srcId="{458E09CC-16DB-4B12-882E-C7A8A69D8B75}" destId="{018B031B-B8BE-4A1F-B4A1-FB6FD5B09106}" srcOrd="1" destOrd="0" presId="urn:microsoft.com/office/officeart/2008/layout/LinedList"/>
    <dgm:cxn modelId="{4CF0BD3E-ED41-4030-8832-B9B5E201DBB7}" type="presParOf" srcId="{018B031B-B8BE-4A1F-B4A1-FB6FD5B09106}" destId="{1E8F166E-5436-4200-B1E9-D49BA6A85600}" srcOrd="0" destOrd="0" presId="urn:microsoft.com/office/officeart/2008/layout/LinedList"/>
    <dgm:cxn modelId="{5913D6E5-D3C1-4C24-9BBD-75C5E2FAD118}" type="presParOf" srcId="{018B031B-B8BE-4A1F-B4A1-FB6FD5B09106}" destId="{11AE7B9A-CAE2-4973-AA7B-62693C8B0A5F}" srcOrd="1" destOrd="0" presId="urn:microsoft.com/office/officeart/2008/layout/LinedList"/>
    <dgm:cxn modelId="{089F2D80-8492-4B48-8BBD-989C73BCED02}" type="presParOf" srcId="{458E09CC-16DB-4B12-882E-C7A8A69D8B75}" destId="{7FAE02C6-2AAA-4547-A5FC-83AD3651FDB3}" srcOrd="2" destOrd="0" presId="urn:microsoft.com/office/officeart/2008/layout/LinedList"/>
    <dgm:cxn modelId="{53AFE1E8-ED39-4065-8BFE-2303599E5559}" type="presParOf" srcId="{458E09CC-16DB-4B12-882E-C7A8A69D8B75}" destId="{A1294102-EE09-4D8C-B380-B626A7C90538}" srcOrd="3" destOrd="0" presId="urn:microsoft.com/office/officeart/2008/layout/LinedList"/>
    <dgm:cxn modelId="{D553D971-ECB9-401D-968E-C10F97E732B3}" type="presParOf" srcId="{A1294102-EE09-4D8C-B380-B626A7C90538}" destId="{63EDDEE9-7989-4E73-9831-AF05D0EEA6B4}" srcOrd="0" destOrd="0" presId="urn:microsoft.com/office/officeart/2008/layout/LinedList"/>
    <dgm:cxn modelId="{BD989DE3-CBD3-483F-92E5-AD08E14FBC48}" type="presParOf" srcId="{A1294102-EE09-4D8C-B380-B626A7C90538}" destId="{1F6CAA53-40C0-4B99-8FB1-06D0D9EBC88C}" srcOrd="1" destOrd="0" presId="urn:microsoft.com/office/officeart/2008/layout/LinedList"/>
    <dgm:cxn modelId="{2FD23781-2CC4-4D3F-AE74-67CCAC5035DF}" type="presParOf" srcId="{458E09CC-16DB-4B12-882E-C7A8A69D8B75}" destId="{28BC00F1-CD48-465B-826B-97E19C3BE6BD}" srcOrd="4" destOrd="0" presId="urn:microsoft.com/office/officeart/2008/layout/LinedList"/>
    <dgm:cxn modelId="{0A95B9FB-AE65-4403-B845-DED068E5BA85}" type="presParOf" srcId="{458E09CC-16DB-4B12-882E-C7A8A69D8B75}" destId="{EB1E8439-F27D-4245-8C6B-F4180C9B24A3}" srcOrd="5" destOrd="0" presId="urn:microsoft.com/office/officeart/2008/layout/LinedList"/>
    <dgm:cxn modelId="{EEA6DE82-C01B-4F70-9AD4-326978A2DF25}" type="presParOf" srcId="{EB1E8439-F27D-4245-8C6B-F4180C9B24A3}" destId="{8C6DA163-5BDD-4795-8293-648978A499E2}" srcOrd="0" destOrd="0" presId="urn:microsoft.com/office/officeart/2008/layout/LinedList"/>
    <dgm:cxn modelId="{03D641A0-3073-437A-923D-FC5309863BA1}" type="presParOf" srcId="{EB1E8439-F27D-4245-8C6B-F4180C9B24A3}" destId="{54037FF1-EEC3-47E7-ACAE-C423C995BCBC}" srcOrd="1" destOrd="0" presId="urn:microsoft.com/office/officeart/2008/layout/LinedList"/>
    <dgm:cxn modelId="{5A41AC2C-DA3B-4D74-8B43-55A202AF70E4}" type="presParOf" srcId="{458E09CC-16DB-4B12-882E-C7A8A69D8B75}" destId="{B767DAA3-974C-4E3E-85E2-78F3AF0450CD}" srcOrd="6" destOrd="0" presId="urn:microsoft.com/office/officeart/2008/layout/LinedList"/>
    <dgm:cxn modelId="{B4416D2C-87A6-4D9F-A417-CA7B9A9F6A33}" type="presParOf" srcId="{458E09CC-16DB-4B12-882E-C7A8A69D8B75}" destId="{8E7BFC65-27D4-4892-A5FC-DEE93E449A8A}" srcOrd="7" destOrd="0" presId="urn:microsoft.com/office/officeart/2008/layout/LinedList"/>
    <dgm:cxn modelId="{47D9636E-0611-4FD2-B19D-66EC4EE96292}" type="presParOf" srcId="{8E7BFC65-27D4-4892-A5FC-DEE93E449A8A}" destId="{16B6921B-92A6-4BC3-9128-6395560559BF}" srcOrd="0" destOrd="0" presId="urn:microsoft.com/office/officeart/2008/layout/LinedList"/>
    <dgm:cxn modelId="{77463C2F-99EF-4036-A924-E7BDE20B6002}" type="presParOf" srcId="{8E7BFC65-27D4-4892-A5FC-DEE93E449A8A}" destId="{B06457EC-9314-472B-B6A8-D9EB388CD70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8371CFD-19D6-460B-81E6-5CC545AA505C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7066259-7C83-4F36-9EE0-F1FBE26AF9E3}">
      <dgm:prSet/>
      <dgm:spPr/>
      <dgm:t>
        <a:bodyPr/>
        <a:lstStyle/>
        <a:p>
          <a:r>
            <a:rPr lang="ru-RU" b="0" i="0"/>
            <a:t>Выбрать модель после разведывательного анализа данных (</a:t>
          </a:r>
          <a:r>
            <a:rPr lang="ru-RU" b="1" i="0"/>
            <a:t>EDA</a:t>
          </a:r>
          <a:r>
            <a:rPr lang="ru-RU" b="0" i="0"/>
            <a:t>).</a:t>
          </a:r>
          <a:endParaRPr lang="en-US"/>
        </a:p>
      </dgm:t>
    </dgm:pt>
    <dgm:pt modelId="{714F55A5-EDC6-48F3-8FD5-4A3FC87F9E51}" type="parTrans" cxnId="{7F8C1216-5672-459A-84C8-13EEB5C71619}">
      <dgm:prSet/>
      <dgm:spPr/>
      <dgm:t>
        <a:bodyPr/>
        <a:lstStyle/>
        <a:p>
          <a:endParaRPr lang="en-US"/>
        </a:p>
      </dgm:t>
    </dgm:pt>
    <dgm:pt modelId="{956051C4-E669-412F-BE07-EF5644059C33}" type="sibTrans" cxnId="{7F8C1216-5672-459A-84C8-13EEB5C71619}">
      <dgm:prSet/>
      <dgm:spPr/>
      <dgm:t>
        <a:bodyPr/>
        <a:lstStyle/>
        <a:p>
          <a:endParaRPr lang="en-US"/>
        </a:p>
      </dgm:t>
    </dgm:pt>
    <dgm:pt modelId="{B52047F3-C4B2-4F49-9994-AD45983B8F78}">
      <dgm:prSet/>
      <dgm:spPr/>
      <dgm:t>
        <a:bodyPr/>
        <a:lstStyle/>
        <a:p>
          <a:r>
            <a:rPr lang="ru-RU" b="0" i="0"/>
            <a:t>Построить гипотезы о параметрах модели (</a:t>
          </a:r>
          <a:r>
            <a:rPr lang="ru-RU" b="1" i="0"/>
            <a:t>гиперпараметры</a:t>
          </a:r>
          <a:r>
            <a:rPr lang="ru-RU" b="0" i="0"/>
            <a:t>).</a:t>
          </a:r>
          <a:endParaRPr lang="en-US"/>
        </a:p>
      </dgm:t>
    </dgm:pt>
    <dgm:pt modelId="{F65FD5E0-B4C5-466E-981F-6731D1BD94FE}" type="parTrans" cxnId="{E39CA7DD-DADC-470E-9789-5895085A8820}">
      <dgm:prSet/>
      <dgm:spPr/>
      <dgm:t>
        <a:bodyPr/>
        <a:lstStyle/>
        <a:p>
          <a:endParaRPr lang="en-US"/>
        </a:p>
      </dgm:t>
    </dgm:pt>
    <dgm:pt modelId="{A07A69AB-AB2F-43FC-9D69-D9F73AED828E}" type="sibTrans" cxnId="{E39CA7DD-DADC-470E-9789-5895085A8820}">
      <dgm:prSet/>
      <dgm:spPr/>
      <dgm:t>
        <a:bodyPr/>
        <a:lstStyle/>
        <a:p>
          <a:endParaRPr lang="en-US"/>
        </a:p>
      </dgm:t>
    </dgm:pt>
    <dgm:pt modelId="{8BC39E31-C0E4-441A-AD1D-868079C29446}">
      <dgm:prSet/>
      <dgm:spPr/>
      <dgm:t>
        <a:bodyPr/>
        <a:lstStyle/>
        <a:p>
          <a:r>
            <a:rPr lang="ru-RU" b="0" i="0"/>
            <a:t>Проверить модели с </a:t>
          </a:r>
          <a:r>
            <a:rPr lang="ru-RU" b="1" i="0"/>
            <a:t>обучением</a:t>
          </a:r>
          <a:r>
            <a:rPr lang="ru-RU" b="0" i="0"/>
            <a:t> и </a:t>
          </a:r>
          <a:r>
            <a:rPr lang="ru-RU" b="1" i="0"/>
            <a:t>валидацией</a:t>
          </a:r>
          <a:r>
            <a:rPr lang="ru-RU" b="0" i="0"/>
            <a:t>.</a:t>
          </a:r>
          <a:endParaRPr lang="en-US"/>
        </a:p>
      </dgm:t>
    </dgm:pt>
    <dgm:pt modelId="{B610A961-AB18-4C56-8884-50A6D6FDFCA2}" type="parTrans" cxnId="{3B6229CF-E41D-44D3-8004-DF181DAC6FAE}">
      <dgm:prSet/>
      <dgm:spPr/>
      <dgm:t>
        <a:bodyPr/>
        <a:lstStyle/>
        <a:p>
          <a:endParaRPr lang="en-US"/>
        </a:p>
      </dgm:t>
    </dgm:pt>
    <dgm:pt modelId="{B0E1A2B1-AA0C-4C5D-8CC4-3FBA98399468}" type="sibTrans" cxnId="{3B6229CF-E41D-44D3-8004-DF181DAC6FAE}">
      <dgm:prSet/>
      <dgm:spPr/>
      <dgm:t>
        <a:bodyPr/>
        <a:lstStyle/>
        <a:p>
          <a:endParaRPr lang="en-US"/>
        </a:p>
      </dgm:t>
    </dgm:pt>
    <dgm:pt modelId="{0ED4DD4E-3989-4530-85B4-54B1BF459FF3}">
      <dgm:prSet/>
      <dgm:spPr/>
      <dgm:t>
        <a:bodyPr/>
        <a:lstStyle/>
        <a:p>
          <a:r>
            <a:rPr lang="ru-RU" b="0" i="0"/>
            <a:t>На основе результатов сделать новую модель или изменить гиперпараметры старой.</a:t>
          </a:r>
          <a:endParaRPr lang="en-US"/>
        </a:p>
      </dgm:t>
    </dgm:pt>
    <dgm:pt modelId="{1B822515-E91D-4CA9-A187-013B8054B225}" type="parTrans" cxnId="{EB812C91-B184-472F-A6A5-9011DFA3CE97}">
      <dgm:prSet/>
      <dgm:spPr/>
      <dgm:t>
        <a:bodyPr/>
        <a:lstStyle/>
        <a:p>
          <a:endParaRPr lang="en-US"/>
        </a:p>
      </dgm:t>
    </dgm:pt>
    <dgm:pt modelId="{98B7105E-700E-4FC9-81BD-9A5F29019C60}" type="sibTrans" cxnId="{EB812C91-B184-472F-A6A5-9011DFA3CE97}">
      <dgm:prSet/>
      <dgm:spPr/>
      <dgm:t>
        <a:bodyPr/>
        <a:lstStyle/>
        <a:p>
          <a:endParaRPr lang="en-US"/>
        </a:p>
      </dgm:t>
    </dgm:pt>
    <dgm:pt modelId="{8B94DA99-A907-4BAA-A08C-5C6E99ABF527}" type="pres">
      <dgm:prSet presAssocID="{68371CFD-19D6-460B-81E6-5CC545AA505C}" presName="linear" presStyleCnt="0">
        <dgm:presLayoutVars>
          <dgm:animLvl val="lvl"/>
          <dgm:resizeHandles val="exact"/>
        </dgm:presLayoutVars>
      </dgm:prSet>
      <dgm:spPr/>
    </dgm:pt>
    <dgm:pt modelId="{14CFA105-170D-4DB4-AB32-6D6374159CA2}" type="pres">
      <dgm:prSet presAssocID="{F7066259-7C83-4F36-9EE0-F1FBE26AF9E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6A6015A-2446-4D35-A2BB-69D21DE25677}" type="pres">
      <dgm:prSet presAssocID="{956051C4-E669-412F-BE07-EF5644059C33}" presName="spacer" presStyleCnt="0"/>
      <dgm:spPr/>
    </dgm:pt>
    <dgm:pt modelId="{D226AE9B-73C9-4EBF-807E-2491AD8074DA}" type="pres">
      <dgm:prSet presAssocID="{B52047F3-C4B2-4F49-9994-AD45983B8F7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2ED5EDB-C1C1-4C78-9895-B90340DB5D24}" type="pres">
      <dgm:prSet presAssocID="{A07A69AB-AB2F-43FC-9D69-D9F73AED828E}" presName="spacer" presStyleCnt="0"/>
      <dgm:spPr/>
    </dgm:pt>
    <dgm:pt modelId="{74B24976-3112-48DC-BD51-F391EEDCFDC0}" type="pres">
      <dgm:prSet presAssocID="{8BC39E31-C0E4-441A-AD1D-868079C2944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1C8C9C4-E4A9-402A-9A7D-128C45F3B303}" type="pres">
      <dgm:prSet presAssocID="{B0E1A2B1-AA0C-4C5D-8CC4-3FBA98399468}" presName="spacer" presStyleCnt="0"/>
      <dgm:spPr/>
    </dgm:pt>
    <dgm:pt modelId="{68559829-207C-464E-BD4E-3AD9192A2D9D}" type="pres">
      <dgm:prSet presAssocID="{0ED4DD4E-3989-4530-85B4-54B1BF459FF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4704701-E633-44D2-876B-272318105235}" type="presOf" srcId="{8BC39E31-C0E4-441A-AD1D-868079C29446}" destId="{74B24976-3112-48DC-BD51-F391EEDCFDC0}" srcOrd="0" destOrd="0" presId="urn:microsoft.com/office/officeart/2005/8/layout/vList2"/>
    <dgm:cxn modelId="{7F8C1216-5672-459A-84C8-13EEB5C71619}" srcId="{68371CFD-19D6-460B-81E6-5CC545AA505C}" destId="{F7066259-7C83-4F36-9EE0-F1FBE26AF9E3}" srcOrd="0" destOrd="0" parTransId="{714F55A5-EDC6-48F3-8FD5-4A3FC87F9E51}" sibTransId="{956051C4-E669-412F-BE07-EF5644059C33}"/>
    <dgm:cxn modelId="{8C8E6516-E845-4391-8239-D66762BCF1AB}" type="presOf" srcId="{0ED4DD4E-3989-4530-85B4-54B1BF459FF3}" destId="{68559829-207C-464E-BD4E-3AD9192A2D9D}" srcOrd="0" destOrd="0" presId="urn:microsoft.com/office/officeart/2005/8/layout/vList2"/>
    <dgm:cxn modelId="{30922368-F4A9-4B46-8908-DC35D6DE2FED}" type="presOf" srcId="{68371CFD-19D6-460B-81E6-5CC545AA505C}" destId="{8B94DA99-A907-4BAA-A08C-5C6E99ABF527}" srcOrd="0" destOrd="0" presId="urn:microsoft.com/office/officeart/2005/8/layout/vList2"/>
    <dgm:cxn modelId="{EB812C91-B184-472F-A6A5-9011DFA3CE97}" srcId="{68371CFD-19D6-460B-81E6-5CC545AA505C}" destId="{0ED4DD4E-3989-4530-85B4-54B1BF459FF3}" srcOrd="3" destOrd="0" parTransId="{1B822515-E91D-4CA9-A187-013B8054B225}" sibTransId="{98B7105E-700E-4FC9-81BD-9A5F29019C60}"/>
    <dgm:cxn modelId="{741B8098-CE31-4D07-87EB-64611CDB174E}" type="presOf" srcId="{F7066259-7C83-4F36-9EE0-F1FBE26AF9E3}" destId="{14CFA105-170D-4DB4-AB32-6D6374159CA2}" srcOrd="0" destOrd="0" presId="urn:microsoft.com/office/officeart/2005/8/layout/vList2"/>
    <dgm:cxn modelId="{58FFD3B8-B94C-4F97-BFCB-B500FBE6A0AB}" type="presOf" srcId="{B52047F3-C4B2-4F49-9994-AD45983B8F78}" destId="{D226AE9B-73C9-4EBF-807E-2491AD8074DA}" srcOrd="0" destOrd="0" presId="urn:microsoft.com/office/officeart/2005/8/layout/vList2"/>
    <dgm:cxn modelId="{3B6229CF-E41D-44D3-8004-DF181DAC6FAE}" srcId="{68371CFD-19D6-460B-81E6-5CC545AA505C}" destId="{8BC39E31-C0E4-441A-AD1D-868079C29446}" srcOrd="2" destOrd="0" parTransId="{B610A961-AB18-4C56-8884-50A6D6FDFCA2}" sibTransId="{B0E1A2B1-AA0C-4C5D-8CC4-3FBA98399468}"/>
    <dgm:cxn modelId="{E39CA7DD-DADC-470E-9789-5895085A8820}" srcId="{68371CFD-19D6-460B-81E6-5CC545AA505C}" destId="{B52047F3-C4B2-4F49-9994-AD45983B8F78}" srcOrd="1" destOrd="0" parTransId="{F65FD5E0-B4C5-466E-981F-6731D1BD94FE}" sibTransId="{A07A69AB-AB2F-43FC-9D69-D9F73AED828E}"/>
    <dgm:cxn modelId="{9C9CA607-06D4-464E-9612-BE7855F0C3F6}" type="presParOf" srcId="{8B94DA99-A907-4BAA-A08C-5C6E99ABF527}" destId="{14CFA105-170D-4DB4-AB32-6D6374159CA2}" srcOrd="0" destOrd="0" presId="urn:microsoft.com/office/officeart/2005/8/layout/vList2"/>
    <dgm:cxn modelId="{A4DD1BBA-8754-4572-A8D0-31F9844A8FC1}" type="presParOf" srcId="{8B94DA99-A907-4BAA-A08C-5C6E99ABF527}" destId="{B6A6015A-2446-4D35-A2BB-69D21DE25677}" srcOrd="1" destOrd="0" presId="urn:microsoft.com/office/officeart/2005/8/layout/vList2"/>
    <dgm:cxn modelId="{FC0C0A51-F87F-4115-98F1-ACDBE157311C}" type="presParOf" srcId="{8B94DA99-A907-4BAA-A08C-5C6E99ABF527}" destId="{D226AE9B-73C9-4EBF-807E-2491AD8074DA}" srcOrd="2" destOrd="0" presId="urn:microsoft.com/office/officeart/2005/8/layout/vList2"/>
    <dgm:cxn modelId="{56A61E85-0D77-4014-A56C-AEAAA1EF0504}" type="presParOf" srcId="{8B94DA99-A907-4BAA-A08C-5C6E99ABF527}" destId="{12ED5EDB-C1C1-4C78-9895-B90340DB5D24}" srcOrd="3" destOrd="0" presId="urn:microsoft.com/office/officeart/2005/8/layout/vList2"/>
    <dgm:cxn modelId="{0FF55146-C25A-4058-A160-A6462C409231}" type="presParOf" srcId="{8B94DA99-A907-4BAA-A08C-5C6E99ABF527}" destId="{74B24976-3112-48DC-BD51-F391EEDCFDC0}" srcOrd="4" destOrd="0" presId="urn:microsoft.com/office/officeart/2005/8/layout/vList2"/>
    <dgm:cxn modelId="{C7231256-CBDD-4F44-A380-52AC05BF0F35}" type="presParOf" srcId="{8B94DA99-A907-4BAA-A08C-5C6E99ABF527}" destId="{11C8C9C4-E4A9-402A-9A7D-128C45F3B303}" srcOrd="5" destOrd="0" presId="urn:microsoft.com/office/officeart/2005/8/layout/vList2"/>
    <dgm:cxn modelId="{F24878E7-7CA0-4B2D-B42E-7E36BA25ACEA}" type="presParOf" srcId="{8B94DA99-A907-4BAA-A08C-5C6E99ABF527}" destId="{68559829-207C-464E-BD4E-3AD9192A2D9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17CFEBF-8B77-4122-8597-D5F42D83F203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BFADC507-6987-4873-A135-27E98426D921}">
      <dgm:prSet/>
      <dgm:spPr/>
      <dgm:t>
        <a:bodyPr/>
        <a:lstStyle/>
        <a:p>
          <a:r>
            <a:rPr lang="ru-RU" b="0" i="0"/>
            <a:t>Выбрать гиперпараметры модели.</a:t>
          </a:r>
          <a:endParaRPr lang="en-US"/>
        </a:p>
      </dgm:t>
    </dgm:pt>
    <dgm:pt modelId="{3B98B9EA-B1F6-4A8C-9FF0-3CA6B1413F68}" type="parTrans" cxnId="{93516533-9F1E-488A-955E-94009FEB4346}">
      <dgm:prSet/>
      <dgm:spPr/>
      <dgm:t>
        <a:bodyPr/>
        <a:lstStyle/>
        <a:p>
          <a:endParaRPr lang="en-US"/>
        </a:p>
      </dgm:t>
    </dgm:pt>
    <dgm:pt modelId="{D3EE68B9-8695-4F23-AFD4-2B907602ECDB}" type="sibTrans" cxnId="{93516533-9F1E-488A-955E-94009FEB4346}">
      <dgm:prSet/>
      <dgm:spPr/>
      <dgm:t>
        <a:bodyPr/>
        <a:lstStyle/>
        <a:p>
          <a:endParaRPr lang="en-US"/>
        </a:p>
      </dgm:t>
    </dgm:pt>
    <dgm:pt modelId="{686850C6-34F5-4915-A253-5537E0E85F6C}">
      <dgm:prSet/>
      <dgm:spPr/>
      <dgm:t>
        <a:bodyPr/>
        <a:lstStyle/>
        <a:p>
          <a:r>
            <a:rPr lang="ru-RU" b="0" i="0"/>
            <a:t>Выбрать и настроить алгоритм </a:t>
          </a:r>
          <a:r>
            <a:rPr lang="ru-RU" b="1" i="0"/>
            <a:t>оптимизации</a:t>
          </a:r>
          <a:r>
            <a:rPr lang="ru-RU" b="0" i="0"/>
            <a:t> — именно он отвечает за обучение модели.</a:t>
          </a:r>
          <a:endParaRPr lang="en-US"/>
        </a:p>
      </dgm:t>
    </dgm:pt>
    <dgm:pt modelId="{DA0A0EB7-BCBA-4256-A89A-197D3EF7751F}" type="parTrans" cxnId="{A94C6AEE-E9FE-4E4D-9B1C-FD57CE867004}">
      <dgm:prSet/>
      <dgm:spPr/>
      <dgm:t>
        <a:bodyPr/>
        <a:lstStyle/>
        <a:p>
          <a:endParaRPr lang="en-US"/>
        </a:p>
      </dgm:t>
    </dgm:pt>
    <dgm:pt modelId="{4EACF462-5D95-44CC-AC51-12EF9D9513FF}" type="sibTrans" cxnId="{A94C6AEE-E9FE-4E4D-9B1C-FD57CE867004}">
      <dgm:prSet/>
      <dgm:spPr/>
      <dgm:t>
        <a:bodyPr/>
        <a:lstStyle/>
        <a:p>
          <a:endParaRPr lang="en-US"/>
        </a:p>
      </dgm:t>
    </dgm:pt>
    <dgm:pt modelId="{C8F762CA-CCF8-4823-AB65-F6DB4CA606C8}">
      <dgm:prSet/>
      <dgm:spPr/>
      <dgm:t>
        <a:bodyPr/>
        <a:lstStyle/>
        <a:p>
          <a:r>
            <a:rPr lang="ru-RU" b="0" i="0"/>
            <a:t>Подать на вход алгоритму данные и модель.</a:t>
          </a:r>
          <a:endParaRPr lang="en-US"/>
        </a:p>
      </dgm:t>
    </dgm:pt>
    <dgm:pt modelId="{7230AA85-1391-46FC-B205-6828EE39F6A2}" type="parTrans" cxnId="{9063097B-FA7E-4903-868F-F05EF8BB8B9C}">
      <dgm:prSet/>
      <dgm:spPr/>
      <dgm:t>
        <a:bodyPr/>
        <a:lstStyle/>
        <a:p>
          <a:endParaRPr lang="en-US"/>
        </a:p>
      </dgm:t>
    </dgm:pt>
    <dgm:pt modelId="{639B4F42-8440-49A3-87C5-5225983F2545}" type="sibTrans" cxnId="{9063097B-FA7E-4903-868F-F05EF8BB8B9C}">
      <dgm:prSet/>
      <dgm:spPr/>
      <dgm:t>
        <a:bodyPr/>
        <a:lstStyle/>
        <a:p>
          <a:endParaRPr lang="en-US"/>
        </a:p>
      </dgm:t>
    </dgm:pt>
    <dgm:pt modelId="{DFD9069E-E51D-4E0E-BDF8-F6817BB36BE1}">
      <dgm:prSet/>
      <dgm:spPr/>
      <dgm:t>
        <a:bodyPr/>
        <a:lstStyle/>
        <a:p>
          <a:r>
            <a:rPr lang="ru-RU" b="0" i="0"/>
            <a:t>Подождать окончание оптимизации и валидации модели.</a:t>
          </a:r>
          <a:endParaRPr lang="en-US"/>
        </a:p>
      </dgm:t>
    </dgm:pt>
    <dgm:pt modelId="{395BFC2D-CFEE-44B5-99F6-FFFB2B495F40}" type="parTrans" cxnId="{3935FC90-DB70-4918-9732-97EE765354FA}">
      <dgm:prSet/>
      <dgm:spPr/>
      <dgm:t>
        <a:bodyPr/>
        <a:lstStyle/>
        <a:p>
          <a:endParaRPr lang="en-US"/>
        </a:p>
      </dgm:t>
    </dgm:pt>
    <dgm:pt modelId="{1A2167D3-9215-4481-9628-5646597CD714}" type="sibTrans" cxnId="{3935FC90-DB70-4918-9732-97EE765354FA}">
      <dgm:prSet/>
      <dgm:spPr/>
      <dgm:t>
        <a:bodyPr/>
        <a:lstStyle/>
        <a:p>
          <a:endParaRPr lang="en-US"/>
        </a:p>
      </dgm:t>
    </dgm:pt>
    <dgm:pt modelId="{272C60CA-78B8-46C1-97D3-5AC90124BD32}">
      <dgm:prSet/>
      <dgm:spPr/>
      <dgm:t>
        <a:bodyPr/>
        <a:lstStyle/>
        <a:p>
          <a:r>
            <a:rPr lang="ru-RU" b="0" i="0"/>
            <a:t>Повторить процесс до получения нужного </a:t>
          </a:r>
          <a:r>
            <a:rPr lang="ru-RU" b="1" i="0"/>
            <a:t>результата</a:t>
          </a:r>
          <a:r>
            <a:rPr lang="ru-RU" b="0" i="0"/>
            <a:t> по выбранной метрике.</a:t>
          </a:r>
          <a:endParaRPr lang="en-US"/>
        </a:p>
      </dgm:t>
    </dgm:pt>
    <dgm:pt modelId="{B8B57B5E-C1ED-47BF-8C63-34CFC787AA26}" type="parTrans" cxnId="{264D9C96-0653-4F16-9EB7-A6CEB962C6F0}">
      <dgm:prSet/>
      <dgm:spPr/>
      <dgm:t>
        <a:bodyPr/>
        <a:lstStyle/>
        <a:p>
          <a:endParaRPr lang="en-US"/>
        </a:p>
      </dgm:t>
    </dgm:pt>
    <dgm:pt modelId="{97692D22-F721-4C0E-8094-373BF3032E2B}" type="sibTrans" cxnId="{264D9C96-0653-4F16-9EB7-A6CEB962C6F0}">
      <dgm:prSet/>
      <dgm:spPr/>
      <dgm:t>
        <a:bodyPr/>
        <a:lstStyle/>
        <a:p>
          <a:endParaRPr lang="en-US"/>
        </a:p>
      </dgm:t>
    </dgm:pt>
    <dgm:pt modelId="{A28743D3-2741-4003-84F5-45ECB7110B37}">
      <dgm:prSet/>
      <dgm:spPr/>
      <dgm:t>
        <a:bodyPr/>
        <a:lstStyle/>
        <a:p>
          <a:r>
            <a:rPr lang="ru-RU" b="0" i="0"/>
            <a:t>Необходимое </a:t>
          </a:r>
          <a:r>
            <a:rPr lang="ru-RU" b="1" i="0"/>
            <a:t>аппаратное обеспечение</a:t>
          </a:r>
          <a:r>
            <a:rPr lang="ru-RU" b="0" i="0"/>
            <a:t>: </a:t>
          </a:r>
          <a:endParaRPr lang="en-US"/>
        </a:p>
      </dgm:t>
    </dgm:pt>
    <dgm:pt modelId="{7DA5417A-2F82-4C43-A1B8-8138F62AEB92}" type="parTrans" cxnId="{66B44F66-947A-4C1D-BEB0-A5BE93AA1510}">
      <dgm:prSet/>
      <dgm:spPr/>
      <dgm:t>
        <a:bodyPr/>
        <a:lstStyle/>
        <a:p>
          <a:endParaRPr lang="en-US"/>
        </a:p>
      </dgm:t>
    </dgm:pt>
    <dgm:pt modelId="{452E8A6C-492A-416C-9750-6368B8E67475}" type="sibTrans" cxnId="{66B44F66-947A-4C1D-BEB0-A5BE93AA1510}">
      <dgm:prSet/>
      <dgm:spPr/>
      <dgm:t>
        <a:bodyPr/>
        <a:lstStyle/>
        <a:p>
          <a:endParaRPr lang="en-US"/>
        </a:p>
      </dgm:t>
    </dgm:pt>
    <dgm:pt modelId="{809496CF-B7B9-45C4-919A-DBDE596BEEE9}">
      <dgm:prSet/>
      <dgm:spPr/>
      <dgm:t>
        <a:bodyPr/>
        <a:lstStyle/>
        <a:p>
          <a:r>
            <a:rPr lang="ru-RU" b="0" i="0"/>
            <a:t>для МО —</a:t>
          </a:r>
          <a:r>
            <a:rPr lang="ru-RU" b="1" i="0"/>
            <a:t>центральный процессор</a:t>
          </a:r>
          <a:r>
            <a:rPr lang="ru-RU" b="0" i="0"/>
            <a:t> (CPU), </a:t>
          </a:r>
          <a:endParaRPr lang="en-US"/>
        </a:p>
      </dgm:t>
    </dgm:pt>
    <dgm:pt modelId="{FC4B5087-F4AE-4B8B-98F2-0ABD9543023F}" type="parTrans" cxnId="{AB0BC209-B385-4BC5-AEC8-2DEDED9DA5B9}">
      <dgm:prSet/>
      <dgm:spPr/>
      <dgm:t>
        <a:bodyPr/>
        <a:lstStyle/>
        <a:p>
          <a:endParaRPr lang="en-US"/>
        </a:p>
      </dgm:t>
    </dgm:pt>
    <dgm:pt modelId="{88386352-5292-4A2C-B1F1-7937CA0DD210}" type="sibTrans" cxnId="{AB0BC209-B385-4BC5-AEC8-2DEDED9DA5B9}">
      <dgm:prSet/>
      <dgm:spPr/>
      <dgm:t>
        <a:bodyPr/>
        <a:lstStyle/>
        <a:p>
          <a:endParaRPr lang="en-US"/>
        </a:p>
      </dgm:t>
    </dgm:pt>
    <dgm:pt modelId="{C77A1F81-5187-44F8-9DB8-BE5F92FADF9F}">
      <dgm:prSet/>
      <dgm:spPr/>
      <dgm:t>
        <a:bodyPr/>
        <a:lstStyle/>
        <a:p>
          <a:r>
            <a:rPr lang="ru-RU" b="0" i="0"/>
            <a:t>для нейронных сетей — </a:t>
          </a:r>
          <a:r>
            <a:rPr lang="ru-RU" b="1" i="0"/>
            <a:t>графический процессор</a:t>
          </a:r>
          <a:r>
            <a:rPr lang="ru-RU" b="0" i="0"/>
            <a:t> (GPU от NVIDIA и мощнее), </a:t>
          </a:r>
          <a:endParaRPr lang="en-US"/>
        </a:p>
      </dgm:t>
    </dgm:pt>
    <dgm:pt modelId="{13C55911-E832-45AA-8141-CFB7E3B298B1}" type="parTrans" cxnId="{FD2329F8-1544-4334-9EE5-2A522EEE12CE}">
      <dgm:prSet/>
      <dgm:spPr/>
      <dgm:t>
        <a:bodyPr/>
        <a:lstStyle/>
        <a:p>
          <a:endParaRPr lang="en-US"/>
        </a:p>
      </dgm:t>
    </dgm:pt>
    <dgm:pt modelId="{A218D25C-CE45-4C28-B45C-7B8C598281E8}" type="sibTrans" cxnId="{FD2329F8-1544-4334-9EE5-2A522EEE12CE}">
      <dgm:prSet/>
      <dgm:spPr/>
      <dgm:t>
        <a:bodyPr/>
        <a:lstStyle/>
        <a:p>
          <a:endParaRPr lang="en-US"/>
        </a:p>
      </dgm:t>
    </dgm:pt>
    <dgm:pt modelId="{717DC3EF-D90D-428F-800B-9D706D1E627B}">
      <dgm:prSet/>
      <dgm:spPr/>
      <dgm:t>
        <a:bodyPr/>
        <a:lstStyle/>
        <a:p>
          <a:r>
            <a:rPr lang="ru-RU" b="0" i="0"/>
            <a:t>для обработки изображений — много </a:t>
          </a:r>
          <a:r>
            <a:rPr lang="ru-RU" b="1" i="0"/>
            <a:t>видеопамяти</a:t>
          </a:r>
          <a:r>
            <a:rPr lang="ru-RU" b="0" i="0"/>
            <a:t>.</a:t>
          </a:r>
          <a:endParaRPr lang="en-US"/>
        </a:p>
      </dgm:t>
    </dgm:pt>
    <dgm:pt modelId="{8018A860-71D5-4773-9BFA-FD5F162CD13A}" type="parTrans" cxnId="{EE662611-A894-4909-B39A-9837520E5015}">
      <dgm:prSet/>
      <dgm:spPr/>
      <dgm:t>
        <a:bodyPr/>
        <a:lstStyle/>
        <a:p>
          <a:endParaRPr lang="en-US"/>
        </a:p>
      </dgm:t>
    </dgm:pt>
    <dgm:pt modelId="{A01D0347-8B15-41C2-95D6-6229B69C96E4}" type="sibTrans" cxnId="{EE662611-A894-4909-B39A-9837520E5015}">
      <dgm:prSet/>
      <dgm:spPr/>
      <dgm:t>
        <a:bodyPr/>
        <a:lstStyle/>
        <a:p>
          <a:endParaRPr lang="en-US"/>
        </a:p>
      </dgm:t>
    </dgm:pt>
    <dgm:pt modelId="{2296B221-706A-4C66-BD6F-32834956C933}" type="pres">
      <dgm:prSet presAssocID="{B17CFEBF-8B77-4122-8597-D5F42D83F203}" presName="vert0" presStyleCnt="0">
        <dgm:presLayoutVars>
          <dgm:dir/>
          <dgm:animOne val="branch"/>
          <dgm:animLvl val="lvl"/>
        </dgm:presLayoutVars>
      </dgm:prSet>
      <dgm:spPr/>
    </dgm:pt>
    <dgm:pt modelId="{FD770565-8DC2-4DEA-8A42-574A29DBA953}" type="pres">
      <dgm:prSet presAssocID="{BFADC507-6987-4873-A135-27E98426D921}" presName="thickLine" presStyleLbl="alignNode1" presStyleIdx="0" presStyleCnt="9"/>
      <dgm:spPr/>
    </dgm:pt>
    <dgm:pt modelId="{315EB630-E292-4D89-923C-F24EA6F82529}" type="pres">
      <dgm:prSet presAssocID="{BFADC507-6987-4873-A135-27E98426D921}" presName="horz1" presStyleCnt="0"/>
      <dgm:spPr/>
    </dgm:pt>
    <dgm:pt modelId="{B8C49102-BD4C-4F7D-B2D8-28BC2C7EF359}" type="pres">
      <dgm:prSet presAssocID="{BFADC507-6987-4873-A135-27E98426D921}" presName="tx1" presStyleLbl="revTx" presStyleIdx="0" presStyleCnt="9"/>
      <dgm:spPr/>
    </dgm:pt>
    <dgm:pt modelId="{AB21F850-6A5F-4E97-B106-26BFA9AC3215}" type="pres">
      <dgm:prSet presAssocID="{BFADC507-6987-4873-A135-27E98426D921}" presName="vert1" presStyleCnt="0"/>
      <dgm:spPr/>
    </dgm:pt>
    <dgm:pt modelId="{6B00E9CF-2209-4193-9C9D-48FFBAFC79B3}" type="pres">
      <dgm:prSet presAssocID="{686850C6-34F5-4915-A253-5537E0E85F6C}" presName="thickLine" presStyleLbl="alignNode1" presStyleIdx="1" presStyleCnt="9"/>
      <dgm:spPr/>
    </dgm:pt>
    <dgm:pt modelId="{292444F3-9485-45A3-B5B6-8F19CCEC27F7}" type="pres">
      <dgm:prSet presAssocID="{686850C6-34F5-4915-A253-5537E0E85F6C}" presName="horz1" presStyleCnt="0"/>
      <dgm:spPr/>
    </dgm:pt>
    <dgm:pt modelId="{D8A83F91-482A-428F-993F-A501ADC96CAA}" type="pres">
      <dgm:prSet presAssocID="{686850C6-34F5-4915-A253-5537E0E85F6C}" presName="tx1" presStyleLbl="revTx" presStyleIdx="1" presStyleCnt="9"/>
      <dgm:spPr/>
    </dgm:pt>
    <dgm:pt modelId="{9851546E-CCAA-4F0A-82E0-1BC649EA0BBC}" type="pres">
      <dgm:prSet presAssocID="{686850C6-34F5-4915-A253-5537E0E85F6C}" presName="vert1" presStyleCnt="0"/>
      <dgm:spPr/>
    </dgm:pt>
    <dgm:pt modelId="{EFE23D92-67FA-47E2-81D7-6FEEE7111BAB}" type="pres">
      <dgm:prSet presAssocID="{C8F762CA-CCF8-4823-AB65-F6DB4CA606C8}" presName="thickLine" presStyleLbl="alignNode1" presStyleIdx="2" presStyleCnt="9"/>
      <dgm:spPr/>
    </dgm:pt>
    <dgm:pt modelId="{C4794CC7-5EDF-4E93-8FAF-3DA2AA034972}" type="pres">
      <dgm:prSet presAssocID="{C8F762CA-CCF8-4823-AB65-F6DB4CA606C8}" presName="horz1" presStyleCnt="0"/>
      <dgm:spPr/>
    </dgm:pt>
    <dgm:pt modelId="{9633A373-1892-4C59-8D89-23F313D94A10}" type="pres">
      <dgm:prSet presAssocID="{C8F762CA-CCF8-4823-AB65-F6DB4CA606C8}" presName="tx1" presStyleLbl="revTx" presStyleIdx="2" presStyleCnt="9"/>
      <dgm:spPr/>
    </dgm:pt>
    <dgm:pt modelId="{52B39508-16AC-4D71-AE81-5845C703D4BF}" type="pres">
      <dgm:prSet presAssocID="{C8F762CA-CCF8-4823-AB65-F6DB4CA606C8}" presName="vert1" presStyleCnt="0"/>
      <dgm:spPr/>
    </dgm:pt>
    <dgm:pt modelId="{41723F0F-FEA8-49AA-9AEA-24D14408C98F}" type="pres">
      <dgm:prSet presAssocID="{DFD9069E-E51D-4E0E-BDF8-F6817BB36BE1}" presName="thickLine" presStyleLbl="alignNode1" presStyleIdx="3" presStyleCnt="9"/>
      <dgm:spPr/>
    </dgm:pt>
    <dgm:pt modelId="{7FAC4019-567F-48DA-9618-9FCEC30FEB56}" type="pres">
      <dgm:prSet presAssocID="{DFD9069E-E51D-4E0E-BDF8-F6817BB36BE1}" presName="horz1" presStyleCnt="0"/>
      <dgm:spPr/>
    </dgm:pt>
    <dgm:pt modelId="{DC94E3B7-2ED2-4F4E-9567-D054FAA55FC6}" type="pres">
      <dgm:prSet presAssocID="{DFD9069E-E51D-4E0E-BDF8-F6817BB36BE1}" presName="tx1" presStyleLbl="revTx" presStyleIdx="3" presStyleCnt="9"/>
      <dgm:spPr/>
    </dgm:pt>
    <dgm:pt modelId="{C8BA6819-5C6C-4B50-BDBD-BB8DEF8A27B4}" type="pres">
      <dgm:prSet presAssocID="{DFD9069E-E51D-4E0E-BDF8-F6817BB36BE1}" presName="vert1" presStyleCnt="0"/>
      <dgm:spPr/>
    </dgm:pt>
    <dgm:pt modelId="{B45B1232-4DF6-45D4-90C2-5CE1C0CBDBD7}" type="pres">
      <dgm:prSet presAssocID="{272C60CA-78B8-46C1-97D3-5AC90124BD32}" presName="thickLine" presStyleLbl="alignNode1" presStyleIdx="4" presStyleCnt="9"/>
      <dgm:spPr/>
    </dgm:pt>
    <dgm:pt modelId="{97487CA1-FF9E-4874-9B1F-C1B176F5897D}" type="pres">
      <dgm:prSet presAssocID="{272C60CA-78B8-46C1-97D3-5AC90124BD32}" presName="horz1" presStyleCnt="0"/>
      <dgm:spPr/>
    </dgm:pt>
    <dgm:pt modelId="{F57DD2A8-4289-49C3-884F-ECDC094CCE9F}" type="pres">
      <dgm:prSet presAssocID="{272C60CA-78B8-46C1-97D3-5AC90124BD32}" presName="tx1" presStyleLbl="revTx" presStyleIdx="4" presStyleCnt="9"/>
      <dgm:spPr/>
    </dgm:pt>
    <dgm:pt modelId="{327AD4C6-DF97-41CE-B5CD-ED8D6D9D076A}" type="pres">
      <dgm:prSet presAssocID="{272C60CA-78B8-46C1-97D3-5AC90124BD32}" presName="vert1" presStyleCnt="0"/>
      <dgm:spPr/>
    </dgm:pt>
    <dgm:pt modelId="{15203AFC-5FD8-4115-ACAE-98D391F3D52F}" type="pres">
      <dgm:prSet presAssocID="{A28743D3-2741-4003-84F5-45ECB7110B37}" presName="thickLine" presStyleLbl="alignNode1" presStyleIdx="5" presStyleCnt="9"/>
      <dgm:spPr/>
    </dgm:pt>
    <dgm:pt modelId="{DCBA973B-3475-4205-AD21-529EB04F60FF}" type="pres">
      <dgm:prSet presAssocID="{A28743D3-2741-4003-84F5-45ECB7110B37}" presName="horz1" presStyleCnt="0"/>
      <dgm:spPr/>
    </dgm:pt>
    <dgm:pt modelId="{468A4A96-0152-4371-BA36-DA67A5570D80}" type="pres">
      <dgm:prSet presAssocID="{A28743D3-2741-4003-84F5-45ECB7110B37}" presName="tx1" presStyleLbl="revTx" presStyleIdx="5" presStyleCnt="9"/>
      <dgm:spPr/>
    </dgm:pt>
    <dgm:pt modelId="{93FF564E-C9C8-42CB-B7F4-5A10337F3CA1}" type="pres">
      <dgm:prSet presAssocID="{A28743D3-2741-4003-84F5-45ECB7110B37}" presName="vert1" presStyleCnt="0"/>
      <dgm:spPr/>
    </dgm:pt>
    <dgm:pt modelId="{23914A87-0419-4B13-B485-138765D31A13}" type="pres">
      <dgm:prSet presAssocID="{809496CF-B7B9-45C4-919A-DBDE596BEEE9}" presName="thickLine" presStyleLbl="alignNode1" presStyleIdx="6" presStyleCnt="9"/>
      <dgm:spPr/>
    </dgm:pt>
    <dgm:pt modelId="{E80BD0C4-C6A1-46A2-A62F-F556CDA34976}" type="pres">
      <dgm:prSet presAssocID="{809496CF-B7B9-45C4-919A-DBDE596BEEE9}" presName="horz1" presStyleCnt="0"/>
      <dgm:spPr/>
    </dgm:pt>
    <dgm:pt modelId="{01FD80A9-5DB0-4F2F-9ECC-80BAEF6B884F}" type="pres">
      <dgm:prSet presAssocID="{809496CF-B7B9-45C4-919A-DBDE596BEEE9}" presName="tx1" presStyleLbl="revTx" presStyleIdx="6" presStyleCnt="9"/>
      <dgm:spPr/>
    </dgm:pt>
    <dgm:pt modelId="{150C146C-9FAC-4BC0-B20A-57F2EA3BB439}" type="pres">
      <dgm:prSet presAssocID="{809496CF-B7B9-45C4-919A-DBDE596BEEE9}" presName="vert1" presStyleCnt="0"/>
      <dgm:spPr/>
    </dgm:pt>
    <dgm:pt modelId="{0BDB53B9-4061-4C98-915C-C8BA333AF64F}" type="pres">
      <dgm:prSet presAssocID="{C77A1F81-5187-44F8-9DB8-BE5F92FADF9F}" presName="thickLine" presStyleLbl="alignNode1" presStyleIdx="7" presStyleCnt="9"/>
      <dgm:spPr/>
    </dgm:pt>
    <dgm:pt modelId="{81A66463-8B4E-40B0-9D78-DD104A4390D2}" type="pres">
      <dgm:prSet presAssocID="{C77A1F81-5187-44F8-9DB8-BE5F92FADF9F}" presName="horz1" presStyleCnt="0"/>
      <dgm:spPr/>
    </dgm:pt>
    <dgm:pt modelId="{29A2E490-8B1C-4A8B-A0F8-F131FDE5D380}" type="pres">
      <dgm:prSet presAssocID="{C77A1F81-5187-44F8-9DB8-BE5F92FADF9F}" presName="tx1" presStyleLbl="revTx" presStyleIdx="7" presStyleCnt="9"/>
      <dgm:spPr/>
    </dgm:pt>
    <dgm:pt modelId="{30CDCBD4-215D-47E4-9713-DDA966CBFDB6}" type="pres">
      <dgm:prSet presAssocID="{C77A1F81-5187-44F8-9DB8-BE5F92FADF9F}" presName="vert1" presStyleCnt="0"/>
      <dgm:spPr/>
    </dgm:pt>
    <dgm:pt modelId="{AB3504B9-755A-4160-A3FC-7ABFA0129249}" type="pres">
      <dgm:prSet presAssocID="{717DC3EF-D90D-428F-800B-9D706D1E627B}" presName="thickLine" presStyleLbl="alignNode1" presStyleIdx="8" presStyleCnt="9"/>
      <dgm:spPr/>
    </dgm:pt>
    <dgm:pt modelId="{BCB9D016-FB3D-4083-8BD4-AF45EACB3E85}" type="pres">
      <dgm:prSet presAssocID="{717DC3EF-D90D-428F-800B-9D706D1E627B}" presName="horz1" presStyleCnt="0"/>
      <dgm:spPr/>
    </dgm:pt>
    <dgm:pt modelId="{970713F6-EF5A-44D4-9E80-37A48BC67C6A}" type="pres">
      <dgm:prSet presAssocID="{717DC3EF-D90D-428F-800B-9D706D1E627B}" presName="tx1" presStyleLbl="revTx" presStyleIdx="8" presStyleCnt="9"/>
      <dgm:spPr/>
    </dgm:pt>
    <dgm:pt modelId="{3EDC30DD-4E0E-44E6-8226-1D662C2F1065}" type="pres">
      <dgm:prSet presAssocID="{717DC3EF-D90D-428F-800B-9D706D1E627B}" presName="vert1" presStyleCnt="0"/>
      <dgm:spPr/>
    </dgm:pt>
  </dgm:ptLst>
  <dgm:cxnLst>
    <dgm:cxn modelId="{FCB50F00-95A2-4144-8868-BA6B4BD349CA}" type="presOf" srcId="{A28743D3-2741-4003-84F5-45ECB7110B37}" destId="{468A4A96-0152-4371-BA36-DA67A5570D80}" srcOrd="0" destOrd="0" presId="urn:microsoft.com/office/officeart/2008/layout/LinedList"/>
    <dgm:cxn modelId="{AB0BC209-B385-4BC5-AEC8-2DEDED9DA5B9}" srcId="{B17CFEBF-8B77-4122-8597-D5F42D83F203}" destId="{809496CF-B7B9-45C4-919A-DBDE596BEEE9}" srcOrd="6" destOrd="0" parTransId="{FC4B5087-F4AE-4B8B-98F2-0ABD9543023F}" sibTransId="{88386352-5292-4A2C-B1F1-7937CA0DD210}"/>
    <dgm:cxn modelId="{EE662611-A894-4909-B39A-9837520E5015}" srcId="{B17CFEBF-8B77-4122-8597-D5F42D83F203}" destId="{717DC3EF-D90D-428F-800B-9D706D1E627B}" srcOrd="8" destOrd="0" parTransId="{8018A860-71D5-4773-9BFA-FD5F162CD13A}" sibTransId="{A01D0347-8B15-41C2-95D6-6229B69C96E4}"/>
    <dgm:cxn modelId="{C5E63D1D-3667-4F81-B0AD-8165EAC53577}" type="presOf" srcId="{BFADC507-6987-4873-A135-27E98426D921}" destId="{B8C49102-BD4C-4F7D-B2D8-28BC2C7EF359}" srcOrd="0" destOrd="0" presId="urn:microsoft.com/office/officeart/2008/layout/LinedList"/>
    <dgm:cxn modelId="{93516533-9F1E-488A-955E-94009FEB4346}" srcId="{B17CFEBF-8B77-4122-8597-D5F42D83F203}" destId="{BFADC507-6987-4873-A135-27E98426D921}" srcOrd="0" destOrd="0" parTransId="{3B98B9EA-B1F6-4A8C-9FF0-3CA6B1413F68}" sibTransId="{D3EE68B9-8695-4F23-AFD4-2B907602ECDB}"/>
    <dgm:cxn modelId="{3982A044-50CD-4C7D-87DC-89285DFE681D}" type="presOf" srcId="{717DC3EF-D90D-428F-800B-9D706D1E627B}" destId="{970713F6-EF5A-44D4-9E80-37A48BC67C6A}" srcOrd="0" destOrd="0" presId="urn:microsoft.com/office/officeart/2008/layout/LinedList"/>
    <dgm:cxn modelId="{66B44F66-947A-4C1D-BEB0-A5BE93AA1510}" srcId="{B17CFEBF-8B77-4122-8597-D5F42D83F203}" destId="{A28743D3-2741-4003-84F5-45ECB7110B37}" srcOrd="5" destOrd="0" parTransId="{7DA5417A-2F82-4C43-A1B8-8138F62AEB92}" sibTransId="{452E8A6C-492A-416C-9750-6368B8E67475}"/>
    <dgm:cxn modelId="{9063097B-FA7E-4903-868F-F05EF8BB8B9C}" srcId="{B17CFEBF-8B77-4122-8597-D5F42D83F203}" destId="{C8F762CA-CCF8-4823-AB65-F6DB4CA606C8}" srcOrd="2" destOrd="0" parTransId="{7230AA85-1391-46FC-B205-6828EE39F6A2}" sibTransId="{639B4F42-8440-49A3-87C5-5225983F2545}"/>
    <dgm:cxn modelId="{3935FC90-DB70-4918-9732-97EE765354FA}" srcId="{B17CFEBF-8B77-4122-8597-D5F42D83F203}" destId="{DFD9069E-E51D-4E0E-BDF8-F6817BB36BE1}" srcOrd="3" destOrd="0" parTransId="{395BFC2D-CFEE-44B5-99F6-FFFB2B495F40}" sibTransId="{1A2167D3-9215-4481-9628-5646597CD714}"/>
    <dgm:cxn modelId="{264D9C96-0653-4F16-9EB7-A6CEB962C6F0}" srcId="{B17CFEBF-8B77-4122-8597-D5F42D83F203}" destId="{272C60CA-78B8-46C1-97D3-5AC90124BD32}" srcOrd="4" destOrd="0" parTransId="{B8B57B5E-C1ED-47BF-8C63-34CFC787AA26}" sibTransId="{97692D22-F721-4C0E-8094-373BF3032E2B}"/>
    <dgm:cxn modelId="{9C1CC6A8-012A-492F-8EEA-431F78037E86}" type="presOf" srcId="{272C60CA-78B8-46C1-97D3-5AC90124BD32}" destId="{F57DD2A8-4289-49C3-884F-ECDC094CCE9F}" srcOrd="0" destOrd="0" presId="urn:microsoft.com/office/officeart/2008/layout/LinedList"/>
    <dgm:cxn modelId="{27E577B1-BD8F-4473-9B9B-96111406BF25}" type="presOf" srcId="{809496CF-B7B9-45C4-919A-DBDE596BEEE9}" destId="{01FD80A9-5DB0-4F2F-9ECC-80BAEF6B884F}" srcOrd="0" destOrd="0" presId="urn:microsoft.com/office/officeart/2008/layout/LinedList"/>
    <dgm:cxn modelId="{0D60F8B9-59F2-4B73-BFEA-45BB7175D3F9}" type="presOf" srcId="{C8F762CA-CCF8-4823-AB65-F6DB4CA606C8}" destId="{9633A373-1892-4C59-8D89-23F313D94A10}" srcOrd="0" destOrd="0" presId="urn:microsoft.com/office/officeart/2008/layout/LinedList"/>
    <dgm:cxn modelId="{4FDFB6C8-13AC-4F7D-9DE5-CCBCECE5667A}" type="presOf" srcId="{C77A1F81-5187-44F8-9DB8-BE5F92FADF9F}" destId="{29A2E490-8B1C-4A8B-A0F8-F131FDE5D380}" srcOrd="0" destOrd="0" presId="urn:microsoft.com/office/officeart/2008/layout/LinedList"/>
    <dgm:cxn modelId="{DADA6BE0-4735-4273-87D8-7150E3823475}" type="presOf" srcId="{686850C6-34F5-4915-A253-5537E0E85F6C}" destId="{D8A83F91-482A-428F-993F-A501ADC96CAA}" srcOrd="0" destOrd="0" presId="urn:microsoft.com/office/officeart/2008/layout/LinedList"/>
    <dgm:cxn modelId="{006ABDE6-009F-4AE8-B282-7982E3370375}" type="presOf" srcId="{B17CFEBF-8B77-4122-8597-D5F42D83F203}" destId="{2296B221-706A-4C66-BD6F-32834956C933}" srcOrd="0" destOrd="0" presId="urn:microsoft.com/office/officeart/2008/layout/LinedList"/>
    <dgm:cxn modelId="{A94C6AEE-E9FE-4E4D-9B1C-FD57CE867004}" srcId="{B17CFEBF-8B77-4122-8597-D5F42D83F203}" destId="{686850C6-34F5-4915-A253-5537E0E85F6C}" srcOrd="1" destOrd="0" parTransId="{DA0A0EB7-BCBA-4256-A89A-197D3EF7751F}" sibTransId="{4EACF462-5D95-44CC-AC51-12EF9D9513FF}"/>
    <dgm:cxn modelId="{FD2329F8-1544-4334-9EE5-2A522EEE12CE}" srcId="{B17CFEBF-8B77-4122-8597-D5F42D83F203}" destId="{C77A1F81-5187-44F8-9DB8-BE5F92FADF9F}" srcOrd="7" destOrd="0" parTransId="{13C55911-E832-45AA-8141-CFB7E3B298B1}" sibTransId="{A218D25C-CE45-4C28-B45C-7B8C598281E8}"/>
    <dgm:cxn modelId="{A7391EFC-1BEE-4AB5-92C0-1ADC7F8453D9}" type="presOf" srcId="{DFD9069E-E51D-4E0E-BDF8-F6817BB36BE1}" destId="{DC94E3B7-2ED2-4F4E-9567-D054FAA55FC6}" srcOrd="0" destOrd="0" presId="urn:microsoft.com/office/officeart/2008/layout/LinedList"/>
    <dgm:cxn modelId="{25D3421D-0404-4E13-8596-AD189B08CE3E}" type="presParOf" srcId="{2296B221-706A-4C66-BD6F-32834956C933}" destId="{FD770565-8DC2-4DEA-8A42-574A29DBA953}" srcOrd="0" destOrd="0" presId="urn:microsoft.com/office/officeart/2008/layout/LinedList"/>
    <dgm:cxn modelId="{A6ED3F4B-6BD8-4EED-8C42-88713F6D918E}" type="presParOf" srcId="{2296B221-706A-4C66-BD6F-32834956C933}" destId="{315EB630-E292-4D89-923C-F24EA6F82529}" srcOrd="1" destOrd="0" presId="urn:microsoft.com/office/officeart/2008/layout/LinedList"/>
    <dgm:cxn modelId="{389D653E-7F6B-47F3-AC29-ED5E2A83E55C}" type="presParOf" srcId="{315EB630-E292-4D89-923C-F24EA6F82529}" destId="{B8C49102-BD4C-4F7D-B2D8-28BC2C7EF359}" srcOrd="0" destOrd="0" presId="urn:microsoft.com/office/officeart/2008/layout/LinedList"/>
    <dgm:cxn modelId="{43D1D7CC-2949-4AF7-B3D3-10A697EE49E2}" type="presParOf" srcId="{315EB630-E292-4D89-923C-F24EA6F82529}" destId="{AB21F850-6A5F-4E97-B106-26BFA9AC3215}" srcOrd="1" destOrd="0" presId="urn:microsoft.com/office/officeart/2008/layout/LinedList"/>
    <dgm:cxn modelId="{D81D3C83-2BAC-459F-BD27-FF627D2D9D40}" type="presParOf" srcId="{2296B221-706A-4C66-BD6F-32834956C933}" destId="{6B00E9CF-2209-4193-9C9D-48FFBAFC79B3}" srcOrd="2" destOrd="0" presId="urn:microsoft.com/office/officeart/2008/layout/LinedList"/>
    <dgm:cxn modelId="{0D076E26-FEDF-4440-B704-086F3EFB3D12}" type="presParOf" srcId="{2296B221-706A-4C66-BD6F-32834956C933}" destId="{292444F3-9485-45A3-B5B6-8F19CCEC27F7}" srcOrd="3" destOrd="0" presId="urn:microsoft.com/office/officeart/2008/layout/LinedList"/>
    <dgm:cxn modelId="{5F91EF7A-2F6A-4444-804B-41175C8FAD93}" type="presParOf" srcId="{292444F3-9485-45A3-B5B6-8F19CCEC27F7}" destId="{D8A83F91-482A-428F-993F-A501ADC96CAA}" srcOrd="0" destOrd="0" presId="urn:microsoft.com/office/officeart/2008/layout/LinedList"/>
    <dgm:cxn modelId="{71EDBD30-C28B-4D43-B70B-6F262F7B237D}" type="presParOf" srcId="{292444F3-9485-45A3-B5B6-8F19CCEC27F7}" destId="{9851546E-CCAA-4F0A-82E0-1BC649EA0BBC}" srcOrd="1" destOrd="0" presId="urn:microsoft.com/office/officeart/2008/layout/LinedList"/>
    <dgm:cxn modelId="{FC2CA040-BC48-46DA-A7A5-08C3096DD68F}" type="presParOf" srcId="{2296B221-706A-4C66-BD6F-32834956C933}" destId="{EFE23D92-67FA-47E2-81D7-6FEEE7111BAB}" srcOrd="4" destOrd="0" presId="urn:microsoft.com/office/officeart/2008/layout/LinedList"/>
    <dgm:cxn modelId="{28F0C29C-748F-4F17-874A-495995C66E52}" type="presParOf" srcId="{2296B221-706A-4C66-BD6F-32834956C933}" destId="{C4794CC7-5EDF-4E93-8FAF-3DA2AA034972}" srcOrd="5" destOrd="0" presId="urn:microsoft.com/office/officeart/2008/layout/LinedList"/>
    <dgm:cxn modelId="{46F968A8-6153-4F0A-B9BE-A3D3DE190409}" type="presParOf" srcId="{C4794CC7-5EDF-4E93-8FAF-3DA2AA034972}" destId="{9633A373-1892-4C59-8D89-23F313D94A10}" srcOrd="0" destOrd="0" presId="urn:microsoft.com/office/officeart/2008/layout/LinedList"/>
    <dgm:cxn modelId="{29F90DC0-953A-476C-8E07-23F9CCD6FC8C}" type="presParOf" srcId="{C4794CC7-5EDF-4E93-8FAF-3DA2AA034972}" destId="{52B39508-16AC-4D71-AE81-5845C703D4BF}" srcOrd="1" destOrd="0" presId="urn:microsoft.com/office/officeart/2008/layout/LinedList"/>
    <dgm:cxn modelId="{BE3B9F6D-EB2D-495F-85C7-CB5B415F39AE}" type="presParOf" srcId="{2296B221-706A-4C66-BD6F-32834956C933}" destId="{41723F0F-FEA8-49AA-9AEA-24D14408C98F}" srcOrd="6" destOrd="0" presId="urn:microsoft.com/office/officeart/2008/layout/LinedList"/>
    <dgm:cxn modelId="{E84BF1EC-AB06-4382-B2F1-B38B7B37C717}" type="presParOf" srcId="{2296B221-706A-4C66-BD6F-32834956C933}" destId="{7FAC4019-567F-48DA-9618-9FCEC30FEB56}" srcOrd="7" destOrd="0" presId="urn:microsoft.com/office/officeart/2008/layout/LinedList"/>
    <dgm:cxn modelId="{82FBEE7F-A1D3-452E-BBDA-03444FAD8F3F}" type="presParOf" srcId="{7FAC4019-567F-48DA-9618-9FCEC30FEB56}" destId="{DC94E3B7-2ED2-4F4E-9567-D054FAA55FC6}" srcOrd="0" destOrd="0" presId="urn:microsoft.com/office/officeart/2008/layout/LinedList"/>
    <dgm:cxn modelId="{275AC695-5335-461F-8E97-F0C741A327D0}" type="presParOf" srcId="{7FAC4019-567F-48DA-9618-9FCEC30FEB56}" destId="{C8BA6819-5C6C-4B50-BDBD-BB8DEF8A27B4}" srcOrd="1" destOrd="0" presId="urn:microsoft.com/office/officeart/2008/layout/LinedList"/>
    <dgm:cxn modelId="{4169B139-6D29-4572-B34F-A158B6EAC372}" type="presParOf" srcId="{2296B221-706A-4C66-BD6F-32834956C933}" destId="{B45B1232-4DF6-45D4-90C2-5CE1C0CBDBD7}" srcOrd="8" destOrd="0" presId="urn:microsoft.com/office/officeart/2008/layout/LinedList"/>
    <dgm:cxn modelId="{2A6653C5-451A-45EF-8EF4-A34B23AA4BD3}" type="presParOf" srcId="{2296B221-706A-4C66-BD6F-32834956C933}" destId="{97487CA1-FF9E-4874-9B1F-C1B176F5897D}" srcOrd="9" destOrd="0" presId="urn:microsoft.com/office/officeart/2008/layout/LinedList"/>
    <dgm:cxn modelId="{548E115D-A0F1-4069-AC4D-6C377F7A21FD}" type="presParOf" srcId="{97487CA1-FF9E-4874-9B1F-C1B176F5897D}" destId="{F57DD2A8-4289-49C3-884F-ECDC094CCE9F}" srcOrd="0" destOrd="0" presId="urn:microsoft.com/office/officeart/2008/layout/LinedList"/>
    <dgm:cxn modelId="{ECFA2078-EBDB-4378-99C2-99D622EE74CD}" type="presParOf" srcId="{97487CA1-FF9E-4874-9B1F-C1B176F5897D}" destId="{327AD4C6-DF97-41CE-B5CD-ED8D6D9D076A}" srcOrd="1" destOrd="0" presId="urn:microsoft.com/office/officeart/2008/layout/LinedList"/>
    <dgm:cxn modelId="{5863BFB3-E5E3-4816-A089-FA7E7B334011}" type="presParOf" srcId="{2296B221-706A-4C66-BD6F-32834956C933}" destId="{15203AFC-5FD8-4115-ACAE-98D391F3D52F}" srcOrd="10" destOrd="0" presId="urn:microsoft.com/office/officeart/2008/layout/LinedList"/>
    <dgm:cxn modelId="{5F0D57B5-D09F-40C5-B15C-6204344C27C7}" type="presParOf" srcId="{2296B221-706A-4C66-BD6F-32834956C933}" destId="{DCBA973B-3475-4205-AD21-529EB04F60FF}" srcOrd="11" destOrd="0" presId="urn:microsoft.com/office/officeart/2008/layout/LinedList"/>
    <dgm:cxn modelId="{F4342D65-F57F-4C52-98B2-E481442CA668}" type="presParOf" srcId="{DCBA973B-3475-4205-AD21-529EB04F60FF}" destId="{468A4A96-0152-4371-BA36-DA67A5570D80}" srcOrd="0" destOrd="0" presId="urn:microsoft.com/office/officeart/2008/layout/LinedList"/>
    <dgm:cxn modelId="{44AF01D4-EA1A-460A-95B2-3F9EB7F5B08F}" type="presParOf" srcId="{DCBA973B-3475-4205-AD21-529EB04F60FF}" destId="{93FF564E-C9C8-42CB-B7F4-5A10337F3CA1}" srcOrd="1" destOrd="0" presId="urn:microsoft.com/office/officeart/2008/layout/LinedList"/>
    <dgm:cxn modelId="{230A0FC0-F9D1-4C4B-9389-569594709DF2}" type="presParOf" srcId="{2296B221-706A-4C66-BD6F-32834956C933}" destId="{23914A87-0419-4B13-B485-138765D31A13}" srcOrd="12" destOrd="0" presId="urn:microsoft.com/office/officeart/2008/layout/LinedList"/>
    <dgm:cxn modelId="{3D14A400-2FA1-4C06-B1DB-E560083FC646}" type="presParOf" srcId="{2296B221-706A-4C66-BD6F-32834956C933}" destId="{E80BD0C4-C6A1-46A2-A62F-F556CDA34976}" srcOrd="13" destOrd="0" presId="urn:microsoft.com/office/officeart/2008/layout/LinedList"/>
    <dgm:cxn modelId="{1BAE07B8-4CF0-4BFB-953F-A21896519578}" type="presParOf" srcId="{E80BD0C4-C6A1-46A2-A62F-F556CDA34976}" destId="{01FD80A9-5DB0-4F2F-9ECC-80BAEF6B884F}" srcOrd="0" destOrd="0" presId="urn:microsoft.com/office/officeart/2008/layout/LinedList"/>
    <dgm:cxn modelId="{067D195C-33CD-4299-9EF1-8FBD991FE93D}" type="presParOf" srcId="{E80BD0C4-C6A1-46A2-A62F-F556CDA34976}" destId="{150C146C-9FAC-4BC0-B20A-57F2EA3BB439}" srcOrd="1" destOrd="0" presId="urn:microsoft.com/office/officeart/2008/layout/LinedList"/>
    <dgm:cxn modelId="{F4738D34-3FD8-40F7-84B2-9AE932B4C5C6}" type="presParOf" srcId="{2296B221-706A-4C66-BD6F-32834956C933}" destId="{0BDB53B9-4061-4C98-915C-C8BA333AF64F}" srcOrd="14" destOrd="0" presId="urn:microsoft.com/office/officeart/2008/layout/LinedList"/>
    <dgm:cxn modelId="{A81DACF9-0FD3-4FB0-918B-2422D90DC8E9}" type="presParOf" srcId="{2296B221-706A-4C66-BD6F-32834956C933}" destId="{81A66463-8B4E-40B0-9D78-DD104A4390D2}" srcOrd="15" destOrd="0" presId="urn:microsoft.com/office/officeart/2008/layout/LinedList"/>
    <dgm:cxn modelId="{06270765-F3AA-4494-B0E8-3779B09B1233}" type="presParOf" srcId="{81A66463-8B4E-40B0-9D78-DD104A4390D2}" destId="{29A2E490-8B1C-4A8B-A0F8-F131FDE5D380}" srcOrd="0" destOrd="0" presId="urn:microsoft.com/office/officeart/2008/layout/LinedList"/>
    <dgm:cxn modelId="{7BD49E93-BF6C-4DB6-880F-799539EBF597}" type="presParOf" srcId="{81A66463-8B4E-40B0-9D78-DD104A4390D2}" destId="{30CDCBD4-215D-47E4-9713-DDA966CBFDB6}" srcOrd="1" destOrd="0" presId="urn:microsoft.com/office/officeart/2008/layout/LinedList"/>
    <dgm:cxn modelId="{C0F01FC5-E5CA-409C-8B2D-E97E3CA62BCE}" type="presParOf" srcId="{2296B221-706A-4C66-BD6F-32834956C933}" destId="{AB3504B9-755A-4160-A3FC-7ABFA0129249}" srcOrd="16" destOrd="0" presId="urn:microsoft.com/office/officeart/2008/layout/LinedList"/>
    <dgm:cxn modelId="{AF9A3D3D-1CC9-4D57-9B64-3BA90521D0B5}" type="presParOf" srcId="{2296B221-706A-4C66-BD6F-32834956C933}" destId="{BCB9D016-FB3D-4083-8BD4-AF45EACB3E85}" srcOrd="17" destOrd="0" presId="urn:microsoft.com/office/officeart/2008/layout/LinedList"/>
    <dgm:cxn modelId="{FE1DA7DA-CF66-4B94-92E5-72BC99D50CFB}" type="presParOf" srcId="{BCB9D016-FB3D-4083-8BD4-AF45EACB3E85}" destId="{970713F6-EF5A-44D4-9E80-37A48BC67C6A}" srcOrd="0" destOrd="0" presId="urn:microsoft.com/office/officeart/2008/layout/LinedList"/>
    <dgm:cxn modelId="{E05F05C4-E3F4-4582-B579-372B6883A24B}" type="presParOf" srcId="{BCB9D016-FB3D-4083-8BD4-AF45EACB3E85}" destId="{3EDC30DD-4E0E-44E6-8226-1D662C2F106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44E0BB1-A417-4A01-999A-D85E33274FFE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B64D596E-FD2A-4BB3-AEF7-8B4EFAAA6D57}">
      <dgm:prSet/>
      <dgm:spPr/>
      <dgm:t>
        <a:bodyPr/>
        <a:lstStyle/>
        <a:p>
          <a:r>
            <a:rPr lang="ru-RU" b="1" i="0"/>
            <a:t>Виды тестирования:</a:t>
          </a:r>
          <a:endParaRPr lang="en-US"/>
        </a:p>
      </dgm:t>
    </dgm:pt>
    <dgm:pt modelId="{41654CC3-B498-4442-9754-1FFB0EC9D0C7}" type="parTrans" cxnId="{325C1F20-B522-4102-BEC0-6C11B00B8886}">
      <dgm:prSet/>
      <dgm:spPr/>
      <dgm:t>
        <a:bodyPr/>
        <a:lstStyle/>
        <a:p>
          <a:endParaRPr lang="en-US"/>
        </a:p>
      </dgm:t>
    </dgm:pt>
    <dgm:pt modelId="{F441F2CE-E1D5-4862-9FF0-74DFE9562C30}" type="sibTrans" cxnId="{325C1F20-B522-4102-BEC0-6C11B00B8886}">
      <dgm:prSet/>
      <dgm:spPr/>
      <dgm:t>
        <a:bodyPr/>
        <a:lstStyle/>
        <a:p>
          <a:endParaRPr lang="en-US"/>
        </a:p>
      </dgm:t>
    </dgm:pt>
    <dgm:pt modelId="{F0DB7D22-DB91-4820-9C1A-1FA820E41AD2}">
      <dgm:prSet/>
      <dgm:spPr/>
      <dgm:t>
        <a:bodyPr/>
        <a:lstStyle/>
        <a:p>
          <a:r>
            <a:rPr lang="ru-RU" b="0" i="0"/>
            <a:t>Unit-тесты.</a:t>
          </a:r>
          <a:endParaRPr lang="en-US"/>
        </a:p>
      </dgm:t>
    </dgm:pt>
    <dgm:pt modelId="{9D83285A-F8C3-41FB-9A8D-D76A12E91795}" type="parTrans" cxnId="{058D6A20-83C2-4E1C-A3A0-05C1D15AB216}">
      <dgm:prSet/>
      <dgm:spPr/>
      <dgm:t>
        <a:bodyPr/>
        <a:lstStyle/>
        <a:p>
          <a:endParaRPr lang="en-US"/>
        </a:p>
      </dgm:t>
    </dgm:pt>
    <dgm:pt modelId="{B4AA7DB2-0B07-4629-8D94-FA819F2C7A15}" type="sibTrans" cxnId="{058D6A20-83C2-4E1C-A3A0-05C1D15AB216}">
      <dgm:prSet/>
      <dgm:spPr/>
      <dgm:t>
        <a:bodyPr/>
        <a:lstStyle/>
        <a:p>
          <a:endParaRPr lang="en-US"/>
        </a:p>
      </dgm:t>
    </dgm:pt>
    <dgm:pt modelId="{60034A5E-89DA-4C81-992E-6DA0AB9F010D}">
      <dgm:prSet/>
      <dgm:spPr/>
      <dgm:t>
        <a:bodyPr/>
        <a:lstStyle/>
        <a:p>
          <a:r>
            <a:rPr lang="ru-RU" b="0" i="0"/>
            <a:t>Интеграционные тесты.</a:t>
          </a:r>
          <a:endParaRPr lang="en-US"/>
        </a:p>
      </dgm:t>
    </dgm:pt>
    <dgm:pt modelId="{AE213DF7-ED85-47A4-90A1-1068E5259C5B}" type="parTrans" cxnId="{9A8AA4EA-92FB-444F-946A-5330773F93A6}">
      <dgm:prSet/>
      <dgm:spPr/>
      <dgm:t>
        <a:bodyPr/>
        <a:lstStyle/>
        <a:p>
          <a:endParaRPr lang="en-US"/>
        </a:p>
      </dgm:t>
    </dgm:pt>
    <dgm:pt modelId="{F3D4661B-3BBE-4F3E-9F48-110C34F36159}" type="sibTrans" cxnId="{9A8AA4EA-92FB-444F-946A-5330773F93A6}">
      <dgm:prSet/>
      <dgm:spPr/>
      <dgm:t>
        <a:bodyPr/>
        <a:lstStyle/>
        <a:p>
          <a:endParaRPr lang="en-US"/>
        </a:p>
      </dgm:t>
    </dgm:pt>
    <dgm:pt modelId="{E691F5F9-59DB-4900-8323-83AA93B86023}">
      <dgm:prSet/>
      <dgm:spPr/>
      <dgm:t>
        <a:bodyPr/>
        <a:lstStyle/>
        <a:p>
          <a:r>
            <a:rPr lang="ru-RU" b="0" i="0"/>
            <a:t>Нагрузочные тесты.</a:t>
          </a:r>
          <a:endParaRPr lang="en-US"/>
        </a:p>
      </dgm:t>
    </dgm:pt>
    <dgm:pt modelId="{7D1D763D-D56F-45DB-B97B-5FEADBEE52A1}" type="parTrans" cxnId="{7023FC09-7024-4662-86E3-80BBC6B3A1EE}">
      <dgm:prSet/>
      <dgm:spPr/>
      <dgm:t>
        <a:bodyPr/>
        <a:lstStyle/>
        <a:p>
          <a:endParaRPr lang="en-US"/>
        </a:p>
      </dgm:t>
    </dgm:pt>
    <dgm:pt modelId="{C14D5FE8-821E-41DF-BE34-83EF991603F6}" type="sibTrans" cxnId="{7023FC09-7024-4662-86E3-80BBC6B3A1EE}">
      <dgm:prSet/>
      <dgm:spPr/>
      <dgm:t>
        <a:bodyPr/>
        <a:lstStyle/>
        <a:p>
          <a:endParaRPr lang="en-US"/>
        </a:p>
      </dgm:t>
    </dgm:pt>
    <dgm:pt modelId="{9631C665-834C-4AF8-8960-E59AB46156A8}">
      <dgm:prSet/>
      <dgm:spPr/>
      <dgm:t>
        <a:bodyPr/>
        <a:lstStyle/>
        <a:p>
          <a:r>
            <a:rPr lang="ru-RU" b="0" i="0"/>
            <a:t>Валидация моделей.</a:t>
          </a:r>
          <a:endParaRPr lang="en-US"/>
        </a:p>
      </dgm:t>
    </dgm:pt>
    <dgm:pt modelId="{B1031588-CF45-4B3A-8186-4A31C9EF8446}" type="parTrans" cxnId="{C6F856A2-CD03-4D1D-A572-09F990040363}">
      <dgm:prSet/>
      <dgm:spPr/>
      <dgm:t>
        <a:bodyPr/>
        <a:lstStyle/>
        <a:p>
          <a:endParaRPr lang="en-US"/>
        </a:p>
      </dgm:t>
    </dgm:pt>
    <dgm:pt modelId="{D00244D3-1899-4BEC-ADFF-8FF49681C769}" type="sibTrans" cxnId="{C6F856A2-CD03-4D1D-A572-09F990040363}">
      <dgm:prSet/>
      <dgm:spPr/>
      <dgm:t>
        <a:bodyPr/>
        <a:lstStyle/>
        <a:p>
          <a:endParaRPr lang="en-US"/>
        </a:p>
      </dgm:t>
    </dgm:pt>
    <dgm:pt modelId="{DAAD5AEF-2229-4F1D-9D9F-A24B932D510E}">
      <dgm:prSet/>
      <dgm:spPr/>
      <dgm:t>
        <a:bodyPr/>
        <a:lstStyle/>
        <a:p>
          <a:r>
            <a:rPr lang="ru-RU" b="0" i="0"/>
            <a:t>Проверка данных.</a:t>
          </a:r>
          <a:endParaRPr lang="en-US"/>
        </a:p>
      </dgm:t>
    </dgm:pt>
    <dgm:pt modelId="{80B6F58F-133E-460B-BBDA-C3060DF4E7BA}" type="parTrans" cxnId="{0311D42A-21B7-4943-A8DC-A2427189AB07}">
      <dgm:prSet/>
      <dgm:spPr/>
      <dgm:t>
        <a:bodyPr/>
        <a:lstStyle/>
        <a:p>
          <a:endParaRPr lang="en-US"/>
        </a:p>
      </dgm:t>
    </dgm:pt>
    <dgm:pt modelId="{8FC8C2B0-DA67-4485-A473-27A0870F344E}" type="sibTrans" cxnId="{0311D42A-21B7-4943-A8DC-A2427189AB07}">
      <dgm:prSet/>
      <dgm:spPr/>
      <dgm:t>
        <a:bodyPr/>
        <a:lstStyle/>
        <a:p>
          <a:endParaRPr lang="en-US"/>
        </a:p>
      </dgm:t>
    </dgm:pt>
    <dgm:pt modelId="{E57CB44F-05E0-4998-8AB3-E93DC1C8AC13}" type="pres">
      <dgm:prSet presAssocID="{F44E0BB1-A417-4A01-999A-D85E33274FFE}" presName="vert0" presStyleCnt="0">
        <dgm:presLayoutVars>
          <dgm:dir/>
          <dgm:animOne val="branch"/>
          <dgm:animLvl val="lvl"/>
        </dgm:presLayoutVars>
      </dgm:prSet>
      <dgm:spPr/>
    </dgm:pt>
    <dgm:pt modelId="{BD320256-5D48-4D3F-AA31-7EB9659A4C87}" type="pres">
      <dgm:prSet presAssocID="{B64D596E-FD2A-4BB3-AEF7-8B4EFAAA6D57}" presName="thickLine" presStyleLbl="alignNode1" presStyleIdx="0" presStyleCnt="6"/>
      <dgm:spPr/>
    </dgm:pt>
    <dgm:pt modelId="{F1A7E85F-6860-48C8-A8FB-721624A30EB0}" type="pres">
      <dgm:prSet presAssocID="{B64D596E-FD2A-4BB3-AEF7-8B4EFAAA6D57}" presName="horz1" presStyleCnt="0"/>
      <dgm:spPr/>
    </dgm:pt>
    <dgm:pt modelId="{F9DD8057-D3DD-4587-AADB-B7821A373245}" type="pres">
      <dgm:prSet presAssocID="{B64D596E-FD2A-4BB3-AEF7-8B4EFAAA6D57}" presName="tx1" presStyleLbl="revTx" presStyleIdx="0" presStyleCnt="6"/>
      <dgm:spPr/>
    </dgm:pt>
    <dgm:pt modelId="{AF72E634-2C0D-437A-9433-84A69D324CD8}" type="pres">
      <dgm:prSet presAssocID="{B64D596E-FD2A-4BB3-AEF7-8B4EFAAA6D57}" presName="vert1" presStyleCnt="0"/>
      <dgm:spPr/>
    </dgm:pt>
    <dgm:pt modelId="{CA9817FB-A069-4D0D-AC96-B8F2CD83EB70}" type="pres">
      <dgm:prSet presAssocID="{F0DB7D22-DB91-4820-9C1A-1FA820E41AD2}" presName="thickLine" presStyleLbl="alignNode1" presStyleIdx="1" presStyleCnt="6"/>
      <dgm:spPr/>
    </dgm:pt>
    <dgm:pt modelId="{0B1FD2D3-8523-430C-8DA1-9C5E815746AB}" type="pres">
      <dgm:prSet presAssocID="{F0DB7D22-DB91-4820-9C1A-1FA820E41AD2}" presName="horz1" presStyleCnt="0"/>
      <dgm:spPr/>
    </dgm:pt>
    <dgm:pt modelId="{D8BFC298-D1B8-425D-B038-0C5B6DFD3A55}" type="pres">
      <dgm:prSet presAssocID="{F0DB7D22-DB91-4820-9C1A-1FA820E41AD2}" presName="tx1" presStyleLbl="revTx" presStyleIdx="1" presStyleCnt="6"/>
      <dgm:spPr/>
    </dgm:pt>
    <dgm:pt modelId="{0B1AE071-1E0A-4FB0-80AC-BFD0B9523D42}" type="pres">
      <dgm:prSet presAssocID="{F0DB7D22-DB91-4820-9C1A-1FA820E41AD2}" presName="vert1" presStyleCnt="0"/>
      <dgm:spPr/>
    </dgm:pt>
    <dgm:pt modelId="{1994700F-C62B-4F21-9357-3F8AB4A7D879}" type="pres">
      <dgm:prSet presAssocID="{60034A5E-89DA-4C81-992E-6DA0AB9F010D}" presName="thickLine" presStyleLbl="alignNode1" presStyleIdx="2" presStyleCnt="6"/>
      <dgm:spPr/>
    </dgm:pt>
    <dgm:pt modelId="{D208EC48-8CE0-43AF-938E-8496EE72C549}" type="pres">
      <dgm:prSet presAssocID="{60034A5E-89DA-4C81-992E-6DA0AB9F010D}" presName="horz1" presStyleCnt="0"/>
      <dgm:spPr/>
    </dgm:pt>
    <dgm:pt modelId="{46802E33-198E-4181-863A-DFADC28E5BFF}" type="pres">
      <dgm:prSet presAssocID="{60034A5E-89DA-4C81-992E-6DA0AB9F010D}" presName="tx1" presStyleLbl="revTx" presStyleIdx="2" presStyleCnt="6"/>
      <dgm:spPr/>
    </dgm:pt>
    <dgm:pt modelId="{493FA0A8-5764-43B0-8D7E-6067C574AA63}" type="pres">
      <dgm:prSet presAssocID="{60034A5E-89DA-4C81-992E-6DA0AB9F010D}" presName="vert1" presStyleCnt="0"/>
      <dgm:spPr/>
    </dgm:pt>
    <dgm:pt modelId="{C07F9339-269B-4B58-B92D-4C5F27945706}" type="pres">
      <dgm:prSet presAssocID="{E691F5F9-59DB-4900-8323-83AA93B86023}" presName="thickLine" presStyleLbl="alignNode1" presStyleIdx="3" presStyleCnt="6"/>
      <dgm:spPr/>
    </dgm:pt>
    <dgm:pt modelId="{240EA4AF-76F3-47F8-B74A-0D6724E70F9A}" type="pres">
      <dgm:prSet presAssocID="{E691F5F9-59DB-4900-8323-83AA93B86023}" presName="horz1" presStyleCnt="0"/>
      <dgm:spPr/>
    </dgm:pt>
    <dgm:pt modelId="{7E3C3D4C-8F00-42CC-A366-D2481480490B}" type="pres">
      <dgm:prSet presAssocID="{E691F5F9-59DB-4900-8323-83AA93B86023}" presName="tx1" presStyleLbl="revTx" presStyleIdx="3" presStyleCnt="6"/>
      <dgm:spPr/>
    </dgm:pt>
    <dgm:pt modelId="{9D91CB48-928F-48A2-BCAC-4ED9E7882F67}" type="pres">
      <dgm:prSet presAssocID="{E691F5F9-59DB-4900-8323-83AA93B86023}" presName="vert1" presStyleCnt="0"/>
      <dgm:spPr/>
    </dgm:pt>
    <dgm:pt modelId="{BAF3A512-A31C-45EC-AA74-FB40BF935EC6}" type="pres">
      <dgm:prSet presAssocID="{9631C665-834C-4AF8-8960-E59AB46156A8}" presName="thickLine" presStyleLbl="alignNode1" presStyleIdx="4" presStyleCnt="6"/>
      <dgm:spPr/>
    </dgm:pt>
    <dgm:pt modelId="{D5DADE00-2A38-4D94-9A1E-8A191523D532}" type="pres">
      <dgm:prSet presAssocID="{9631C665-834C-4AF8-8960-E59AB46156A8}" presName="horz1" presStyleCnt="0"/>
      <dgm:spPr/>
    </dgm:pt>
    <dgm:pt modelId="{ACA343CF-8F84-40EE-8299-169EC93A3673}" type="pres">
      <dgm:prSet presAssocID="{9631C665-834C-4AF8-8960-E59AB46156A8}" presName="tx1" presStyleLbl="revTx" presStyleIdx="4" presStyleCnt="6"/>
      <dgm:spPr/>
    </dgm:pt>
    <dgm:pt modelId="{178F33D8-F19A-4448-9B65-4A97D1F04B6C}" type="pres">
      <dgm:prSet presAssocID="{9631C665-834C-4AF8-8960-E59AB46156A8}" presName="vert1" presStyleCnt="0"/>
      <dgm:spPr/>
    </dgm:pt>
    <dgm:pt modelId="{34B9931A-2C9A-4E47-AFBD-CC26EB9123B5}" type="pres">
      <dgm:prSet presAssocID="{DAAD5AEF-2229-4F1D-9D9F-A24B932D510E}" presName="thickLine" presStyleLbl="alignNode1" presStyleIdx="5" presStyleCnt="6"/>
      <dgm:spPr/>
    </dgm:pt>
    <dgm:pt modelId="{EFA2CAB9-81CA-4F46-8F9E-B4EDBF4C7884}" type="pres">
      <dgm:prSet presAssocID="{DAAD5AEF-2229-4F1D-9D9F-A24B932D510E}" presName="horz1" presStyleCnt="0"/>
      <dgm:spPr/>
    </dgm:pt>
    <dgm:pt modelId="{F3099EF5-7B77-4D06-8198-60C048A91848}" type="pres">
      <dgm:prSet presAssocID="{DAAD5AEF-2229-4F1D-9D9F-A24B932D510E}" presName="tx1" presStyleLbl="revTx" presStyleIdx="5" presStyleCnt="6"/>
      <dgm:spPr/>
    </dgm:pt>
    <dgm:pt modelId="{52635619-6156-41C9-BF58-6697650A9E17}" type="pres">
      <dgm:prSet presAssocID="{DAAD5AEF-2229-4F1D-9D9F-A24B932D510E}" presName="vert1" presStyleCnt="0"/>
      <dgm:spPr/>
    </dgm:pt>
  </dgm:ptLst>
  <dgm:cxnLst>
    <dgm:cxn modelId="{90CD7706-5AB5-4FBF-8AD0-18EF1895D4A7}" type="presOf" srcId="{B64D596E-FD2A-4BB3-AEF7-8B4EFAAA6D57}" destId="{F9DD8057-D3DD-4587-AADB-B7821A373245}" srcOrd="0" destOrd="0" presId="urn:microsoft.com/office/officeart/2008/layout/LinedList"/>
    <dgm:cxn modelId="{7023FC09-7024-4662-86E3-80BBC6B3A1EE}" srcId="{F44E0BB1-A417-4A01-999A-D85E33274FFE}" destId="{E691F5F9-59DB-4900-8323-83AA93B86023}" srcOrd="3" destOrd="0" parTransId="{7D1D763D-D56F-45DB-B97B-5FEADBEE52A1}" sibTransId="{C14D5FE8-821E-41DF-BE34-83EF991603F6}"/>
    <dgm:cxn modelId="{325C1F20-B522-4102-BEC0-6C11B00B8886}" srcId="{F44E0BB1-A417-4A01-999A-D85E33274FFE}" destId="{B64D596E-FD2A-4BB3-AEF7-8B4EFAAA6D57}" srcOrd="0" destOrd="0" parTransId="{41654CC3-B498-4442-9754-1FFB0EC9D0C7}" sibTransId="{F441F2CE-E1D5-4862-9FF0-74DFE9562C30}"/>
    <dgm:cxn modelId="{058D6A20-83C2-4E1C-A3A0-05C1D15AB216}" srcId="{F44E0BB1-A417-4A01-999A-D85E33274FFE}" destId="{F0DB7D22-DB91-4820-9C1A-1FA820E41AD2}" srcOrd="1" destOrd="0" parTransId="{9D83285A-F8C3-41FB-9A8D-D76A12E91795}" sibTransId="{B4AA7DB2-0B07-4629-8D94-FA819F2C7A15}"/>
    <dgm:cxn modelId="{0311D42A-21B7-4943-A8DC-A2427189AB07}" srcId="{F44E0BB1-A417-4A01-999A-D85E33274FFE}" destId="{DAAD5AEF-2229-4F1D-9D9F-A24B932D510E}" srcOrd="5" destOrd="0" parTransId="{80B6F58F-133E-460B-BBDA-C3060DF4E7BA}" sibTransId="{8FC8C2B0-DA67-4485-A473-27A0870F344E}"/>
    <dgm:cxn modelId="{2D274D41-004C-462B-98F3-3BB252E86276}" type="presOf" srcId="{60034A5E-89DA-4C81-992E-6DA0AB9F010D}" destId="{46802E33-198E-4181-863A-DFADC28E5BFF}" srcOrd="0" destOrd="0" presId="urn:microsoft.com/office/officeart/2008/layout/LinedList"/>
    <dgm:cxn modelId="{B5E37D57-070D-4B02-BCC4-DE981178F11E}" type="presOf" srcId="{E691F5F9-59DB-4900-8323-83AA93B86023}" destId="{7E3C3D4C-8F00-42CC-A366-D2481480490B}" srcOrd="0" destOrd="0" presId="urn:microsoft.com/office/officeart/2008/layout/LinedList"/>
    <dgm:cxn modelId="{7D9A529E-E093-4285-8905-3700C3E2908B}" type="presOf" srcId="{F44E0BB1-A417-4A01-999A-D85E33274FFE}" destId="{E57CB44F-05E0-4998-8AB3-E93DC1C8AC13}" srcOrd="0" destOrd="0" presId="urn:microsoft.com/office/officeart/2008/layout/LinedList"/>
    <dgm:cxn modelId="{E549779E-9A80-4002-B03B-70A4DDA7F29C}" type="presOf" srcId="{F0DB7D22-DB91-4820-9C1A-1FA820E41AD2}" destId="{D8BFC298-D1B8-425D-B038-0C5B6DFD3A55}" srcOrd="0" destOrd="0" presId="urn:microsoft.com/office/officeart/2008/layout/LinedList"/>
    <dgm:cxn modelId="{C6F856A2-CD03-4D1D-A572-09F990040363}" srcId="{F44E0BB1-A417-4A01-999A-D85E33274FFE}" destId="{9631C665-834C-4AF8-8960-E59AB46156A8}" srcOrd="4" destOrd="0" parTransId="{B1031588-CF45-4B3A-8186-4A31C9EF8446}" sibTransId="{D00244D3-1899-4BEC-ADFF-8FF49681C769}"/>
    <dgm:cxn modelId="{0124C0A9-EEC6-4642-9A05-51BD762441A3}" type="presOf" srcId="{DAAD5AEF-2229-4F1D-9D9F-A24B932D510E}" destId="{F3099EF5-7B77-4D06-8198-60C048A91848}" srcOrd="0" destOrd="0" presId="urn:microsoft.com/office/officeart/2008/layout/LinedList"/>
    <dgm:cxn modelId="{9A8AA4EA-92FB-444F-946A-5330773F93A6}" srcId="{F44E0BB1-A417-4A01-999A-D85E33274FFE}" destId="{60034A5E-89DA-4C81-992E-6DA0AB9F010D}" srcOrd="2" destOrd="0" parTransId="{AE213DF7-ED85-47A4-90A1-1068E5259C5B}" sibTransId="{F3D4661B-3BBE-4F3E-9F48-110C34F36159}"/>
    <dgm:cxn modelId="{105552EB-D525-4A0B-8163-B205C2DC7FEC}" type="presOf" srcId="{9631C665-834C-4AF8-8960-E59AB46156A8}" destId="{ACA343CF-8F84-40EE-8299-169EC93A3673}" srcOrd="0" destOrd="0" presId="urn:microsoft.com/office/officeart/2008/layout/LinedList"/>
    <dgm:cxn modelId="{657AD77D-A628-45F6-AB10-542F5A3DD7B1}" type="presParOf" srcId="{E57CB44F-05E0-4998-8AB3-E93DC1C8AC13}" destId="{BD320256-5D48-4D3F-AA31-7EB9659A4C87}" srcOrd="0" destOrd="0" presId="urn:microsoft.com/office/officeart/2008/layout/LinedList"/>
    <dgm:cxn modelId="{5858E7C0-6F98-4ACC-B897-19B6137E0232}" type="presParOf" srcId="{E57CB44F-05E0-4998-8AB3-E93DC1C8AC13}" destId="{F1A7E85F-6860-48C8-A8FB-721624A30EB0}" srcOrd="1" destOrd="0" presId="urn:microsoft.com/office/officeart/2008/layout/LinedList"/>
    <dgm:cxn modelId="{CBF009DF-0C80-49A2-83D5-64809AFCC52F}" type="presParOf" srcId="{F1A7E85F-6860-48C8-A8FB-721624A30EB0}" destId="{F9DD8057-D3DD-4587-AADB-B7821A373245}" srcOrd="0" destOrd="0" presId="urn:microsoft.com/office/officeart/2008/layout/LinedList"/>
    <dgm:cxn modelId="{F8D4411F-C8C8-4221-9642-51E49F229D64}" type="presParOf" srcId="{F1A7E85F-6860-48C8-A8FB-721624A30EB0}" destId="{AF72E634-2C0D-437A-9433-84A69D324CD8}" srcOrd="1" destOrd="0" presId="urn:microsoft.com/office/officeart/2008/layout/LinedList"/>
    <dgm:cxn modelId="{2618E86A-B3F9-4EB7-B7D4-177B9D8DA9F1}" type="presParOf" srcId="{E57CB44F-05E0-4998-8AB3-E93DC1C8AC13}" destId="{CA9817FB-A069-4D0D-AC96-B8F2CD83EB70}" srcOrd="2" destOrd="0" presId="urn:microsoft.com/office/officeart/2008/layout/LinedList"/>
    <dgm:cxn modelId="{7525B66A-9931-474D-A842-9E7FCC51FA21}" type="presParOf" srcId="{E57CB44F-05E0-4998-8AB3-E93DC1C8AC13}" destId="{0B1FD2D3-8523-430C-8DA1-9C5E815746AB}" srcOrd="3" destOrd="0" presId="urn:microsoft.com/office/officeart/2008/layout/LinedList"/>
    <dgm:cxn modelId="{8BD9AE0A-0A55-4DD9-80D7-DC01C8416E3D}" type="presParOf" srcId="{0B1FD2D3-8523-430C-8DA1-9C5E815746AB}" destId="{D8BFC298-D1B8-425D-B038-0C5B6DFD3A55}" srcOrd="0" destOrd="0" presId="urn:microsoft.com/office/officeart/2008/layout/LinedList"/>
    <dgm:cxn modelId="{F6958EEE-C569-43F8-B067-0217ED5275FC}" type="presParOf" srcId="{0B1FD2D3-8523-430C-8DA1-9C5E815746AB}" destId="{0B1AE071-1E0A-4FB0-80AC-BFD0B9523D42}" srcOrd="1" destOrd="0" presId="urn:microsoft.com/office/officeart/2008/layout/LinedList"/>
    <dgm:cxn modelId="{C3AD7C5A-8FDB-4049-8DA2-59914E295EDD}" type="presParOf" srcId="{E57CB44F-05E0-4998-8AB3-E93DC1C8AC13}" destId="{1994700F-C62B-4F21-9357-3F8AB4A7D879}" srcOrd="4" destOrd="0" presId="urn:microsoft.com/office/officeart/2008/layout/LinedList"/>
    <dgm:cxn modelId="{F657CF8E-2C01-421C-9D04-6A296C8B7E5E}" type="presParOf" srcId="{E57CB44F-05E0-4998-8AB3-E93DC1C8AC13}" destId="{D208EC48-8CE0-43AF-938E-8496EE72C549}" srcOrd="5" destOrd="0" presId="urn:microsoft.com/office/officeart/2008/layout/LinedList"/>
    <dgm:cxn modelId="{23DEA856-1D88-4157-B4C1-D731FDAEB76B}" type="presParOf" srcId="{D208EC48-8CE0-43AF-938E-8496EE72C549}" destId="{46802E33-198E-4181-863A-DFADC28E5BFF}" srcOrd="0" destOrd="0" presId="urn:microsoft.com/office/officeart/2008/layout/LinedList"/>
    <dgm:cxn modelId="{FC516EF8-CEB0-45DC-9CB2-12C1E55C1171}" type="presParOf" srcId="{D208EC48-8CE0-43AF-938E-8496EE72C549}" destId="{493FA0A8-5764-43B0-8D7E-6067C574AA63}" srcOrd="1" destOrd="0" presId="urn:microsoft.com/office/officeart/2008/layout/LinedList"/>
    <dgm:cxn modelId="{AABC7125-970C-440D-AEC7-E15B71B32CAF}" type="presParOf" srcId="{E57CB44F-05E0-4998-8AB3-E93DC1C8AC13}" destId="{C07F9339-269B-4B58-B92D-4C5F27945706}" srcOrd="6" destOrd="0" presId="urn:microsoft.com/office/officeart/2008/layout/LinedList"/>
    <dgm:cxn modelId="{0EF5497B-77E3-489D-9B20-A829E77B4244}" type="presParOf" srcId="{E57CB44F-05E0-4998-8AB3-E93DC1C8AC13}" destId="{240EA4AF-76F3-47F8-B74A-0D6724E70F9A}" srcOrd="7" destOrd="0" presId="urn:microsoft.com/office/officeart/2008/layout/LinedList"/>
    <dgm:cxn modelId="{4D3B7892-E6A4-4865-8BB4-17C02CC3C5A9}" type="presParOf" srcId="{240EA4AF-76F3-47F8-B74A-0D6724E70F9A}" destId="{7E3C3D4C-8F00-42CC-A366-D2481480490B}" srcOrd="0" destOrd="0" presId="urn:microsoft.com/office/officeart/2008/layout/LinedList"/>
    <dgm:cxn modelId="{5E9AFFFC-2CB3-46E2-90AA-80619B129AEA}" type="presParOf" srcId="{240EA4AF-76F3-47F8-B74A-0D6724E70F9A}" destId="{9D91CB48-928F-48A2-BCAC-4ED9E7882F67}" srcOrd="1" destOrd="0" presId="urn:microsoft.com/office/officeart/2008/layout/LinedList"/>
    <dgm:cxn modelId="{B7E9DDE4-6D48-43A4-91B1-6110C73F1E50}" type="presParOf" srcId="{E57CB44F-05E0-4998-8AB3-E93DC1C8AC13}" destId="{BAF3A512-A31C-45EC-AA74-FB40BF935EC6}" srcOrd="8" destOrd="0" presId="urn:microsoft.com/office/officeart/2008/layout/LinedList"/>
    <dgm:cxn modelId="{C347FB6D-E410-46A3-A5F4-B01993C76763}" type="presParOf" srcId="{E57CB44F-05E0-4998-8AB3-E93DC1C8AC13}" destId="{D5DADE00-2A38-4D94-9A1E-8A191523D532}" srcOrd="9" destOrd="0" presId="urn:microsoft.com/office/officeart/2008/layout/LinedList"/>
    <dgm:cxn modelId="{0677ADE3-1CE1-4E6F-937C-DDC8296D09F4}" type="presParOf" srcId="{D5DADE00-2A38-4D94-9A1E-8A191523D532}" destId="{ACA343CF-8F84-40EE-8299-169EC93A3673}" srcOrd="0" destOrd="0" presId="urn:microsoft.com/office/officeart/2008/layout/LinedList"/>
    <dgm:cxn modelId="{7C1093C3-8D29-4058-B51D-B5D10FDA3D3E}" type="presParOf" srcId="{D5DADE00-2A38-4D94-9A1E-8A191523D532}" destId="{178F33D8-F19A-4448-9B65-4A97D1F04B6C}" srcOrd="1" destOrd="0" presId="urn:microsoft.com/office/officeart/2008/layout/LinedList"/>
    <dgm:cxn modelId="{96C11381-319B-4800-9580-27A6C8F6345C}" type="presParOf" srcId="{E57CB44F-05E0-4998-8AB3-E93DC1C8AC13}" destId="{34B9931A-2C9A-4E47-AFBD-CC26EB9123B5}" srcOrd="10" destOrd="0" presId="urn:microsoft.com/office/officeart/2008/layout/LinedList"/>
    <dgm:cxn modelId="{55C99DD1-1539-49FC-9377-FE1C02251370}" type="presParOf" srcId="{E57CB44F-05E0-4998-8AB3-E93DC1C8AC13}" destId="{EFA2CAB9-81CA-4F46-8F9E-B4EDBF4C7884}" srcOrd="11" destOrd="0" presId="urn:microsoft.com/office/officeart/2008/layout/LinedList"/>
    <dgm:cxn modelId="{A5DA5F08-778A-427C-AA64-59462417A548}" type="presParOf" srcId="{EFA2CAB9-81CA-4F46-8F9E-B4EDBF4C7884}" destId="{F3099EF5-7B77-4D06-8198-60C048A91848}" srcOrd="0" destOrd="0" presId="urn:microsoft.com/office/officeart/2008/layout/LinedList"/>
    <dgm:cxn modelId="{2A49A06E-57E7-4F85-A35B-5DCAB7A69D09}" type="presParOf" srcId="{EFA2CAB9-81CA-4F46-8F9E-B4EDBF4C7884}" destId="{52635619-6156-41C9-BF58-6697650A9E1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121E9A1-C8D3-480D-8203-DDDDCBE18B49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EB324466-58B8-461A-8221-BA39B68A69F2}">
      <dgm:prSet/>
      <dgm:spPr/>
      <dgm:t>
        <a:bodyPr/>
        <a:lstStyle/>
        <a:p>
          <a:r>
            <a:rPr lang="ru-RU" b="1" i="0"/>
            <a:t>Unit-тест</a:t>
          </a:r>
          <a:r>
            <a:rPr lang="ru-RU" b="0" i="0"/>
            <a:t> — модульное тестирование, проверка </a:t>
          </a:r>
          <a:r>
            <a:rPr lang="ru-RU" b="1" i="0"/>
            <a:t>отдельных модулей</a:t>
          </a:r>
          <a:r>
            <a:rPr lang="ru-RU" b="0" i="0"/>
            <a:t> кода, набора модулей с данными, процедурами использования и обработки. </a:t>
          </a:r>
          <a:endParaRPr lang="en-US"/>
        </a:p>
      </dgm:t>
    </dgm:pt>
    <dgm:pt modelId="{4E9A5B9D-0AE6-4423-82E4-CF2964432209}" type="parTrans" cxnId="{4FBA667C-D8D9-4233-97A1-FFA708734CDC}">
      <dgm:prSet/>
      <dgm:spPr/>
      <dgm:t>
        <a:bodyPr/>
        <a:lstStyle/>
        <a:p>
          <a:endParaRPr lang="en-US"/>
        </a:p>
      </dgm:t>
    </dgm:pt>
    <dgm:pt modelId="{FE86D5FB-43F8-40DE-BAC6-7C921D066323}" type="sibTrans" cxnId="{4FBA667C-D8D9-4233-97A1-FFA708734CDC}">
      <dgm:prSet/>
      <dgm:spPr/>
      <dgm:t>
        <a:bodyPr/>
        <a:lstStyle/>
        <a:p>
          <a:endParaRPr lang="en-US"/>
        </a:p>
      </dgm:t>
    </dgm:pt>
    <dgm:pt modelId="{D172EF31-C14C-4584-AD82-1BADC216EDDD}">
      <dgm:prSet/>
      <dgm:spPr/>
      <dgm:t>
        <a:bodyPr/>
        <a:lstStyle/>
        <a:p>
          <a:r>
            <a:rPr lang="ru-RU" b="0" i="0" dirty="0"/>
            <a:t>Тестирует одну небольшую </a:t>
          </a:r>
          <a:r>
            <a:rPr lang="ru-RU" b="1" i="0" dirty="0"/>
            <a:t>единицу функциональности</a:t>
          </a:r>
          <a:r>
            <a:rPr lang="ru-RU" b="0" i="0" dirty="0"/>
            <a:t>, тесты пишутся отдельно для каждой необычной функции или метода. </a:t>
          </a:r>
          <a:endParaRPr lang="en-US" dirty="0"/>
        </a:p>
      </dgm:t>
    </dgm:pt>
    <dgm:pt modelId="{90C8D08C-AD39-41FE-A371-10B30F25282F}" type="parTrans" cxnId="{3C7B440A-E1B9-470D-A2E0-C8A243E06349}">
      <dgm:prSet/>
      <dgm:spPr/>
      <dgm:t>
        <a:bodyPr/>
        <a:lstStyle/>
        <a:p>
          <a:endParaRPr lang="en-US"/>
        </a:p>
      </dgm:t>
    </dgm:pt>
    <dgm:pt modelId="{4044CC4F-63D7-4BE7-92C9-1D95815AC266}" type="sibTrans" cxnId="{3C7B440A-E1B9-470D-A2E0-C8A243E06349}">
      <dgm:prSet/>
      <dgm:spPr/>
      <dgm:t>
        <a:bodyPr/>
        <a:lstStyle/>
        <a:p>
          <a:endParaRPr lang="en-US"/>
        </a:p>
      </dgm:t>
    </dgm:pt>
    <dgm:pt modelId="{8262E4AF-0FF7-48DE-A808-7A2AD8B475A0}">
      <dgm:prSet/>
      <dgm:spPr/>
      <dgm:t>
        <a:bodyPr/>
        <a:lstStyle/>
        <a:p>
          <a:r>
            <a:rPr lang="ru-RU" b="0" i="0"/>
            <a:t>Как протестировать </a:t>
          </a:r>
          <a:r>
            <a:rPr lang="ru-RU" b="1" i="0"/>
            <a:t>работоспособность модели</a:t>
          </a:r>
          <a:r>
            <a:rPr lang="ru-RU" b="0" i="0"/>
            <a:t> — выбрать архитектуру и готовые хорошие данные, проверить, что выход с модели соответствует ожиданиям.</a:t>
          </a:r>
          <a:endParaRPr lang="en-US"/>
        </a:p>
      </dgm:t>
    </dgm:pt>
    <dgm:pt modelId="{1F6041AF-E0E6-40D0-B55A-217AADAC84C5}" type="parTrans" cxnId="{A3C52176-4283-430E-BFC3-755AD1C86644}">
      <dgm:prSet/>
      <dgm:spPr/>
      <dgm:t>
        <a:bodyPr/>
        <a:lstStyle/>
        <a:p>
          <a:endParaRPr lang="en-US"/>
        </a:p>
      </dgm:t>
    </dgm:pt>
    <dgm:pt modelId="{2B7F4E5A-163E-4EE8-AD1D-AD87CCA63B37}" type="sibTrans" cxnId="{A3C52176-4283-430E-BFC3-755AD1C86644}">
      <dgm:prSet/>
      <dgm:spPr/>
      <dgm:t>
        <a:bodyPr/>
        <a:lstStyle/>
        <a:p>
          <a:endParaRPr lang="en-US"/>
        </a:p>
      </dgm:t>
    </dgm:pt>
    <dgm:pt modelId="{5472D404-5710-4DFB-B06C-213A03C4A76B}">
      <dgm:prSet/>
      <dgm:spPr/>
      <dgm:t>
        <a:bodyPr/>
        <a:lstStyle/>
        <a:p>
          <a:r>
            <a:rPr lang="ru-RU" b="1" i="0"/>
            <a:t>Интеграционный тест</a:t>
          </a:r>
          <a:r>
            <a:rPr lang="ru-RU" b="0" i="0"/>
            <a:t> — тестирование модулей после unit-теста, проверка </a:t>
          </a:r>
          <a:r>
            <a:rPr lang="ru-RU" b="1" i="0"/>
            <a:t>взаимодействия</a:t>
          </a:r>
          <a:r>
            <a:rPr lang="ru-RU" b="0" i="0"/>
            <a:t> между разными модулями или единицами функциональности. </a:t>
          </a:r>
          <a:endParaRPr lang="en-US"/>
        </a:p>
      </dgm:t>
    </dgm:pt>
    <dgm:pt modelId="{FCB8EA8C-5E34-423D-A04B-74FD183560BA}" type="parTrans" cxnId="{4D60D3CD-73F6-4808-8D29-640153D4177F}">
      <dgm:prSet/>
      <dgm:spPr/>
      <dgm:t>
        <a:bodyPr/>
        <a:lstStyle/>
        <a:p>
          <a:endParaRPr lang="en-US"/>
        </a:p>
      </dgm:t>
    </dgm:pt>
    <dgm:pt modelId="{004FB2BB-81EA-4C8D-A4C4-7CE80D67DCFB}" type="sibTrans" cxnId="{4D60D3CD-73F6-4808-8D29-640153D4177F}">
      <dgm:prSet/>
      <dgm:spPr/>
      <dgm:t>
        <a:bodyPr/>
        <a:lstStyle/>
        <a:p>
          <a:endParaRPr lang="en-US"/>
        </a:p>
      </dgm:t>
    </dgm:pt>
    <dgm:pt modelId="{6165A0B8-BF80-4BE2-9BEA-F00CA16B9515}">
      <dgm:prSet/>
      <dgm:spPr/>
      <dgm:t>
        <a:bodyPr/>
        <a:lstStyle/>
        <a:p>
          <a:r>
            <a:rPr lang="ru-RU" b="0" i="0"/>
            <a:t>Например, проверка, что после загрузки данные корректно поступают на вход методам предобработки данных, затем корректно поступают на вход в модель. </a:t>
          </a:r>
          <a:endParaRPr lang="en-US"/>
        </a:p>
      </dgm:t>
    </dgm:pt>
    <dgm:pt modelId="{3AA9A347-B3D2-46DD-A895-23DCB8BD8564}" type="parTrans" cxnId="{A0F92630-A51C-4397-B598-39761EEBBEF9}">
      <dgm:prSet/>
      <dgm:spPr/>
      <dgm:t>
        <a:bodyPr/>
        <a:lstStyle/>
        <a:p>
          <a:endParaRPr lang="en-US"/>
        </a:p>
      </dgm:t>
    </dgm:pt>
    <dgm:pt modelId="{402CC513-33E4-4F18-B261-F914D2B7138B}" type="sibTrans" cxnId="{A0F92630-A51C-4397-B598-39761EEBBEF9}">
      <dgm:prSet/>
      <dgm:spPr/>
      <dgm:t>
        <a:bodyPr/>
        <a:lstStyle/>
        <a:p>
          <a:endParaRPr lang="en-US"/>
        </a:p>
      </dgm:t>
    </dgm:pt>
    <dgm:pt modelId="{07B0CF30-FA13-45D1-8611-8B60039853FB}">
      <dgm:prSet/>
      <dgm:spPr/>
      <dgm:t>
        <a:bodyPr/>
        <a:lstStyle/>
        <a:p>
          <a:r>
            <a:rPr lang="ru-RU" b="0" i="0"/>
            <a:t>Это тестирование всего </a:t>
          </a:r>
          <a:r>
            <a:rPr lang="ru-RU" b="1" i="0"/>
            <a:t>Pipeline</a:t>
          </a:r>
          <a:r>
            <a:rPr lang="ru-RU" b="0" i="0"/>
            <a:t> — процесса обработки данных и обучения модели.</a:t>
          </a:r>
          <a:endParaRPr lang="en-US"/>
        </a:p>
      </dgm:t>
    </dgm:pt>
    <dgm:pt modelId="{2EFEDF7A-461F-4739-8AD2-A399FA171D17}" type="parTrans" cxnId="{43EB514B-27DD-4C9E-BE5B-0DBD4D9934C4}">
      <dgm:prSet/>
      <dgm:spPr/>
      <dgm:t>
        <a:bodyPr/>
        <a:lstStyle/>
        <a:p>
          <a:endParaRPr lang="en-US"/>
        </a:p>
      </dgm:t>
    </dgm:pt>
    <dgm:pt modelId="{5194DC38-EC13-4F82-905C-A9D7798BA8B0}" type="sibTrans" cxnId="{43EB514B-27DD-4C9E-BE5B-0DBD4D9934C4}">
      <dgm:prSet/>
      <dgm:spPr/>
      <dgm:t>
        <a:bodyPr/>
        <a:lstStyle/>
        <a:p>
          <a:endParaRPr lang="en-US"/>
        </a:p>
      </dgm:t>
    </dgm:pt>
    <dgm:pt modelId="{3CF2FA9F-5471-4F9D-9E59-68493998B2AA}" type="pres">
      <dgm:prSet presAssocID="{9121E9A1-C8D3-480D-8203-DDDDCBE18B49}" presName="vert0" presStyleCnt="0">
        <dgm:presLayoutVars>
          <dgm:dir/>
          <dgm:animOne val="branch"/>
          <dgm:animLvl val="lvl"/>
        </dgm:presLayoutVars>
      </dgm:prSet>
      <dgm:spPr/>
    </dgm:pt>
    <dgm:pt modelId="{FEE8AEB8-6EE9-45A6-ACAE-08D26F83FBBF}" type="pres">
      <dgm:prSet presAssocID="{EB324466-58B8-461A-8221-BA39B68A69F2}" presName="thickLine" presStyleLbl="alignNode1" presStyleIdx="0" presStyleCnt="6"/>
      <dgm:spPr/>
    </dgm:pt>
    <dgm:pt modelId="{C07BC30D-0BCD-4301-AB1C-23C536522C81}" type="pres">
      <dgm:prSet presAssocID="{EB324466-58B8-461A-8221-BA39B68A69F2}" presName="horz1" presStyleCnt="0"/>
      <dgm:spPr/>
    </dgm:pt>
    <dgm:pt modelId="{E4D87AF1-3165-4218-811D-BDEF001C8ECB}" type="pres">
      <dgm:prSet presAssocID="{EB324466-58B8-461A-8221-BA39B68A69F2}" presName="tx1" presStyleLbl="revTx" presStyleIdx="0" presStyleCnt="6"/>
      <dgm:spPr/>
    </dgm:pt>
    <dgm:pt modelId="{95614C1B-BB7D-43BA-8C05-BDBB43EAF402}" type="pres">
      <dgm:prSet presAssocID="{EB324466-58B8-461A-8221-BA39B68A69F2}" presName="vert1" presStyleCnt="0"/>
      <dgm:spPr/>
    </dgm:pt>
    <dgm:pt modelId="{61683517-B4E6-458E-B82F-948DECE34DC9}" type="pres">
      <dgm:prSet presAssocID="{D172EF31-C14C-4584-AD82-1BADC216EDDD}" presName="thickLine" presStyleLbl="alignNode1" presStyleIdx="1" presStyleCnt="6"/>
      <dgm:spPr/>
    </dgm:pt>
    <dgm:pt modelId="{E9C02CC1-5D26-43EA-96B4-8E57A65E4622}" type="pres">
      <dgm:prSet presAssocID="{D172EF31-C14C-4584-AD82-1BADC216EDDD}" presName="horz1" presStyleCnt="0"/>
      <dgm:spPr/>
    </dgm:pt>
    <dgm:pt modelId="{497FDD24-2FE0-4746-9936-595ECF234F5B}" type="pres">
      <dgm:prSet presAssocID="{D172EF31-C14C-4584-AD82-1BADC216EDDD}" presName="tx1" presStyleLbl="revTx" presStyleIdx="1" presStyleCnt="6"/>
      <dgm:spPr/>
    </dgm:pt>
    <dgm:pt modelId="{4971D0DA-5630-469B-8249-D4FD1B10D82F}" type="pres">
      <dgm:prSet presAssocID="{D172EF31-C14C-4584-AD82-1BADC216EDDD}" presName="vert1" presStyleCnt="0"/>
      <dgm:spPr/>
    </dgm:pt>
    <dgm:pt modelId="{D31A123E-5E8D-4503-8CAC-48DC9BADE8AA}" type="pres">
      <dgm:prSet presAssocID="{8262E4AF-0FF7-48DE-A808-7A2AD8B475A0}" presName="thickLine" presStyleLbl="alignNode1" presStyleIdx="2" presStyleCnt="6"/>
      <dgm:spPr/>
    </dgm:pt>
    <dgm:pt modelId="{C7459351-2183-485E-B4C8-B0FC4D871A8B}" type="pres">
      <dgm:prSet presAssocID="{8262E4AF-0FF7-48DE-A808-7A2AD8B475A0}" presName="horz1" presStyleCnt="0"/>
      <dgm:spPr/>
    </dgm:pt>
    <dgm:pt modelId="{3B06EC89-C0D6-4327-9759-F1DB4F655090}" type="pres">
      <dgm:prSet presAssocID="{8262E4AF-0FF7-48DE-A808-7A2AD8B475A0}" presName="tx1" presStyleLbl="revTx" presStyleIdx="2" presStyleCnt="6"/>
      <dgm:spPr/>
    </dgm:pt>
    <dgm:pt modelId="{F6F488AC-DED0-4D5D-B5D9-CD1299EE0837}" type="pres">
      <dgm:prSet presAssocID="{8262E4AF-0FF7-48DE-A808-7A2AD8B475A0}" presName="vert1" presStyleCnt="0"/>
      <dgm:spPr/>
    </dgm:pt>
    <dgm:pt modelId="{5F012E6F-07F9-428A-A038-E5043ACC9F8D}" type="pres">
      <dgm:prSet presAssocID="{5472D404-5710-4DFB-B06C-213A03C4A76B}" presName="thickLine" presStyleLbl="alignNode1" presStyleIdx="3" presStyleCnt="6"/>
      <dgm:spPr/>
    </dgm:pt>
    <dgm:pt modelId="{C5C79021-F301-4936-8438-0E40494B3A67}" type="pres">
      <dgm:prSet presAssocID="{5472D404-5710-4DFB-B06C-213A03C4A76B}" presName="horz1" presStyleCnt="0"/>
      <dgm:spPr/>
    </dgm:pt>
    <dgm:pt modelId="{4177B863-9ECF-4673-9B08-085E1004E271}" type="pres">
      <dgm:prSet presAssocID="{5472D404-5710-4DFB-B06C-213A03C4A76B}" presName="tx1" presStyleLbl="revTx" presStyleIdx="3" presStyleCnt="6"/>
      <dgm:spPr/>
    </dgm:pt>
    <dgm:pt modelId="{B81EA0DB-6D4E-42F3-8E26-9E01367C39BE}" type="pres">
      <dgm:prSet presAssocID="{5472D404-5710-4DFB-B06C-213A03C4A76B}" presName="vert1" presStyleCnt="0"/>
      <dgm:spPr/>
    </dgm:pt>
    <dgm:pt modelId="{EDE53FA7-B938-4B18-AA20-CC3309551CF0}" type="pres">
      <dgm:prSet presAssocID="{6165A0B8-BF80-4BE2-9BEA-F00CA16B9515}" presName="thickLine" presStyleLbl="alignNode1" presStyleIdx="4" presStyleCnt="6"/>
      <dgm:spPr/>
    </dgm:pt>
    <dgm:pt modelId="{CE48D44B-3942-4CF9-BE31-3327D000691C}" type="pres">
      <dgm:prSet presAssocID="{6165A0B8-BF80-4BE2-9BEA-F00CA16B9515}" presName="horz1" presStyleCnt="0"/>
      <dgm:spPr/>
    </dgm:pt>
    <dgm:pt modelId="{7BECC665-4D39-4578-B71B-220B3A963614}" type="pres">
      <dgm:prSet presAssocID="{6165A0B8-BF80-4BE2-9BEA-F00CA16B9515}" presName="tx1" presStyleLbl="revTx" presStyleIdx="4" presStyleCnt="6"/>
      <dgm:spPr/>
    </dgm:pt>
    <dgm:pt modelId="{3BD440C7-52A0-4322-B474-BEA89019017F}" type="pres">
      <dgm:prSet presAssocID="{6165A0B8-BF80-4BE2-9BEA-F00CA16B9515}" presName="vert1" presStyleCnt="0"/>
      <dgm:spPr/>
    </dgm:pt>
    <dgm:pt modelId="{8DC89D59-82EE-46D8-9F90-D9CA7A905EAD}" type="pres">
      <dgm:prSet presAssocID="{07B0CF30-FA13-45D1-8611-8B60039853FB}" presName="thickLine" presStyleLbl="alignNode1" presStyleIdx="5" presStyleCnt="6"/>
      <dgm:spPr/>
    </dgm:pt>
    <dgm:pt modelId="{5FFC0432-A675-492B-B45E-09ED8292B474}" type="pres">
      <dgm:prSet presAssocID="{07B0CF30-FA13-45D1-8611-8B60039853FB}" presName="horz1" presStyleCnt="0"/>
      <dgm:spPr/>
    </dgm:pt>
    <dgm:pt modelId="{5F8D5D53-E190-4B86-A631-B242A7E3D9E1}" type="pres">
      <dgm:prSet presAssocID="{07B0CF30-FA13-45D1-8611-8B60039853FB}" presName="tx1" presStyleLbl="revTx" presStyleIdx="5" presStyleCnt="6"/>
      <dgm:spPr/>
    </dgm:pt>
    <dgm:pt modelId="{5C041ABB-0524-4B44-9D30-5D69EAA84F22}" type="pres">
      <dgm:prSet presAssocID="{07B0CF30-FA13-45D1-8611-8B60039853FB}" presName="vert1" presStyleCnt="0"/>
      <dgm:spPr/>
    </dgm:pt>
  </dgm:ptLst>
  <dgm:cxnLst>
    <dgm:cxn modelId="{3C7B440A-E1B9-470D-A2E0-C8A243E06349}" srcId="{9121E9A1-C8D3-480D-8203-DDDDCBE18B49}" destId="{D172EF31-C14C-4584-AD82-1BADC216EDDD}" srcOrd="1" destOrd="0" parTransId="{90C8D08C-AD39-41FE-A371-10B30F25282F}" sibTransId="{4044CC4F-63D7-4BE7-92C9-1D95815AC266}"/>
    <dgm:cxn modelId="{5E547028-AAAF-44AC-9F86-36B0BB72E04E}" type="presOf" srcId="{9121E9A1-C8D3-480D-8203-DDDDCBE18B49}" destId="{3CF2FA9F-5471-4F9D-9E59-68493998B2AA}" srcOrd="0" destOrd="0" presId="urn:microsoft.com/office/officeart/2008/layout/LinedList"/>
    <dgm:cxn modelId="{A0F92630-A51C-4397-B598-39761EEBBEF9}" srcId="{9121E9A1-C8D3-480D-8203-DDDDCBE18B49}" destId="{6165A0B8-BF80-4BE2-9BEA-F00CA16B9515}" srcOrd="4" destOrd="0" parTransId="{3AA9A347-B3D2-46DD-A895-23DCB8BD8564}" sibTransId="{402CC513-33E4-4F18-B261-F914D2B7138B}"/>
    <dgm:cxn modelId="{1E91D042-5AA6-4B1B-91AB-7C9457F31FC4}" type="presOf" srcId="{6165A0B8-BF80-4BE2-9BEA-F00CA16B9515}" destId="{7BECC665-4D39-4578-B71B-220B3A963614}" srcOrd="0" destOrd="0" presId="urn:microsoft.com/office/officeart/2008/layout/LinedList"/>
    <dgm:cxn modelId="{43EB514B-27DD-4C9E-BE5B-0DBD4D9934C4}" srcId="{9121E9A1-C8D3-480D-8203-DDDDCBE18B49}" destId="{07B0CF30-FA13-45D1-8611-8B60039853FB}" srcOrd="5" destOrd="0" parTransId="{2EFEDF7A-461F-4739-8AD2-A399FA171D17}" sibTransId="{5194DC38-EC13-4F82-905C-A9D7798BA8B0}"/>
    <dgm:cxn modelId="{EB0D3A6D-4935-4CDA-9225-E3EDC9CB030B}" type="presOf" srcId="{5472D404-5710-4DFB-B06C-213A03C4A76B}" destId="{4177B863-9ECF-4673-9B08-085E1004E271}" srcOrd="0" destOrd="0" presId="urn:microsoft.com/office/officeart/2008/layout/LinedList"/>
    <dgm:cxn modelId="{A3C52176-4283-430E-BFC3-755AD1C86644}" srcId="{9121E9A1-C8D3-480D-8203-DDDDCBE18B49}" destId="{8262E4AF-0FF7-48DE-A808-7A2AD8B475A0}" srcOrd="2" destOrd="0" parTransId="{1F6041AF-E0E6-40D0-B55A-217AADAC84C5}" sibTransId="{2B7F4E5A-163E-4EE8-AD1D-AD87CCA63B37}"/>
    <dgm:cxn modelId="{4FBA667C-D8D9-4233-97A1-FFA708734CDC}" srcId="{9121E9A1-C8D3-480D-8203-DDDDCBE18B49}" destId="{EB324466-58B8-461A-8221-BA39B68A69F2}" srcOrd="0" destOrd="0" parTransId="{4E9A5B9D-0AE6-4423-82E4-CF2964432209}" sibTransId="{FE86D5FB-43F8-40DE-BAC6-7C921D066323}"/>
    <dgm:cxn modelId="{E1BC7284-36E0-46B5-B67D-35BA1FF54E6C}" type="presOf" srcId="{EB324466-58B8-461A-8221-BA39B68A69F2}" destId="{E4D87AF1-3165-4218-811D-BDEF001C8ECB}" srcOrd="0" destOrd="0" presId="urn:microsoft.com/office/officeart/2008/layout/LinedList"/>
    <dgm:cxn modelId="{D49C589C-6E8C-4BA4-B93F-C9BE375FA010}" type="presOf" srcId="{D172EF31-C14C-4584-AD82-1BADC216EDDD}" destId="{497FDD24-2FE0-4746-9936-595ECF234F5B}" srcOrd="0" destOrd="0" presId="urn:microsoft.com/office/officeart/2008/layout/LinedList"/>
    <dgm:cxn modelId="{4D60D3CD-73F6-4808-8D29-640153D4177F}" srcId="{9121E9A1-C8D3-480D-8203-DDDDCBE18B49}" destId="{5472D404-5710-4DFB-B06C-213A03C4A76B}" srcOrd="3" destOrd="0" parTransId="{FCB8EA8C-5E34-423D-A04B-74FD183560BA}" sibTransId="{004FB2BB-81EA-4C8D-A4C4-7CE80D67DCFB}"/>
    <dgm:cxn modelId="{E68C97E2-738B-4604-AA85-770F6A054A04}" type="presOf" srcId="{8262E4AF-0FF7-48DE-A808-7A2AD8B475A0}" destId="{3B06EC89-C0D6-4327-9759-F1DB4F655090}" srcOrd="0" destOrd="0" presId="urn:microsoft.com/office/officeart/2008/layout/LinedList"/>
    <dgm:cxn modelId="{50E382FF-6290-4D04-A2CA-AF288EDE6DCE}" type="presOf" srcId="{07B0CF30-FA13-45D1-8611-8B60039853FB}" destId="{5F8D5D53-E190-4B86-A631-B242A7E3D9E1}" srcOrd="0" destOrd="0" presId="urn:microsoft.com/office/officeart/2008/layout/LinedList"/>
    <dgm:cxn modelId="{79DB1CBB-6B74-44EA-975E-BB32457B068C}" type="presParOf" srcId="{3CF2FA9F-5471-4F9D-9E59-68493998B2AA}" destId="{FEE8AEB8-6EE9-45A6-ACAE-08D26F83FBBF}" srcOrd="0" destOrd="0" presId="urn:microsoft.com/office/officeart/2008/layout/LinedList"/>
    <dgm:cxn modelId="{C9BA7A19-32A0-4937-926A-EAF6D3A1DF26}" type="presParOf" srcId="{3CF2FA9F-5471-4F9D-9E59-68493998B2AA}" destId="{C07BC30D-0BCD-4301-AB1C-23C536522C81}" srcOrd="1" destOrd="0" presId="urn:microsoft.com/office/officeart/2008/layout/LinedList"/>
    <dgm:cxn modelId="{C515BE62-AD2E-429E-A499-62D96D59BD3B}" type="presParOf" srcId="{C07BC30D-0BCD-4301-AB1C-23C536522C81}" destId="{E4D87AF1-3165-4218-811D-BDEF001C8ECB}" srcOrd="0" destOrd="0" presId="urn:microsoft.com/office/officeart/2008/layout/LinedList"/>
    <dgm:cxn modelId="{2B1FC240-41AA-4108-8AAF-D76DC8CAEE6F}" type="presParOf" srcId="{C07BC30D-0BCD-4301-AB1C-23C536522C81}" destId="{95614C1B-BB7D-43BA-8C05-BDBB43EAF402}" srcOrd="1" destOrd="0" presId="urn:microsoft.com/office/officeart/2008/layout/LinedList"/>
    <dgm:cxn modelId="{73D16BB0-625D-4485-A45D-C83B7E8548EA}" type="presParOf" srcId="{3CF2FA9F-5471-4F9D-9E59-68493998B2AA}" destId="{61683517-B4E6-458E-B82F-948DECE34DC9}" srcOrd="2" destOrd="0" presId="urn:microsoft.com/office/officeart/2008/layout/LinedList"/>
    <dgm:cxn modelId="{FB8F353E-6136-4C55-94EE-FD1B73DBBA3C}" type="presParOf" srcId="{3CF2FA9F-5471-4F9D-9E59-68493998B2AA}" destId="{E9C02CC1-5D26-43EA-96B4-8E57A65E4622}" srcOrd="3" destOrd="0" presId="urn:microsoft.com/office/officeart/2008/layout/LinedList"/>
    <dgm:cxn modelId="{D5633B07-7DB0-44D1-810E-4A1C8C04377C}" type="presParOf" srcId="{E9C02CC1-5D26-43EA-96B4-8E57A65E4622}" destId="{497FDD24-2FE0-4746-9936-595ECF234F5B}" srcOrd="0" destOrd="0" presId="urn:microsoft.com/office/officeart/2008/layout/LinedList"/>
    <dgm:cxn modelId="{68860863-07E8-4022-A74F-3906456AC6BB}" type="presParOf" srcId="{E9C02CC1-5D26-43EA-96B4-8E57A65E4622}" destId="{4971D0DA-5630-469B-8249-D4FD1B10D82F}" srcOrd="1" destOrd="0" presId="urn:microsoft.com/office/officeart/2008/layout/LinedList"/>
    <dgm:cxn modelId="{F94D35B3-054A-4389-B5C9-5547CF0632CB}" type="presParOf" srcId="{3CF2FA9F-5471-4F9D-9E59-68493998B2AA}" destId="{D31A123E-5E8D-4503-8CAC-48DC9BADE8AA}" srcOrd="4" destOrd="0" presId="urn:microsoft.com/office/officeart/2008/layout/LinedList"/>
    <dgm:cxn modelId="{6B723090-07DC-4CFB-B431-DE5667C8957F}" type="presParOf" srcId="{3CF2FA9F-5471-4F9D-9E59-68493998B2AA}" destId="{C7459351-2183-485E-B4C8-B0FC4D871A8B}" srcOrd="5" destOrd="0" presId="urn:microsoft.com/office/officeart/2008/layout/LinedList"/>
    <dgm:cxn modelId="{E13DE8BF-AE97-4884-8525-F38ED1FA816E}" type="presParOf" srcId="{C7459351-2183-485E-B4C8-B0FC4D871A8B}" destId="{3B06EC89-C0D6-4327-9759-F1DB4F655090}" srcOrd="0" destOrd="0" presId="urn:microsoft.com/office/officeart/2008/layout/LinedList"/>
    <dgm:cxn modelId="{5FE05F56-2685-4EE4-97F5-E04736F600A8}" type="presParOf" srcId="{C7459351-2183-485E-B4C8-B0FC4D871A8B}" destId="{F6F488AC-DED0-4D5D-B5D9-CD1299EE0837}" srcOrd="1" destOrd="0" presId="urn:microsoft.com/office/officeart/2008/layout/LinedList"/>
    <dgm:cxn modelId="{197D8C95-BDFE-4CCA-89D5-C22DBDABF1ED}" type="presParOf" srcId="{3CF2FA9F-5471-4F9D-9E59-68493998B2AA}" destId="{5F012E6F-07F9-428A-A038-E5043ACC9F8D}" srcOrd="6" destOrd="0" presId="urn:microsoft.com/office/officeart/2008/layout/LinedList"/>
    <dgm:cxn modelId="{E7CE19E0-D405-40C6-B86B-2FA70A0EAA9C}" type="presParOf" srcId="{3CF2FA9F-5471-4F9D-9E59-68493998B2AA}" destId="{C5C79021-F301-4936-8438-0E40494B3A67}" srcOrd="7" destOrd="0" presId="urn:microsoft.com/office/officeart/2008/layout/LinedList"/>
    <dgm:cxn modelId="{13D60A15-10F6-4745-B882-A29668898E38}" type="presParOf" srcId="{C5C79021-F301-4936-8438-0E40494B3A67}" destId="{4177B863-9ECF-4673-9B08-085E1004E271}" srcOrd="0" destOrd="0" presId="urn:microsoft.com/office/officeart/2008/layout/LinedList"/>
    <dgm:cxn modelId="{8E6E19D6-94A2-4579-8E9D-5307C974ECD9}" type="presParOf" srcId="{C5C79021-F301-4936-8438-0E40494B3A67}" destId="{B81EA0DB-6D4E-42F3-8E26-9E01367C39BE}" srcOrd="1" destOrd="0" presId="urn:microsoft.com/office/officeart/2008/layout/LinedList"/>
    <dgm:cxn modelId="{B14202FB-20A5-4E9C-B08F-28F38EB93C0C}" type="presParOf" srcId="{3CF2FA9F-5471-4F9D-9E59-68493998B2AA}" destId="{EDE53FA7-B938-4B18-AA20-CC3309551CF0}" srcOrd="8" destOrd="0" presId="urn:microsoft.com/office/officeart/2008/layout/LinedList"/>
    <dgm:cxn modelId="{9A8D6090-0AC8-41B2-821A-963C6A9CFCBF}" type="presParOf" srcId="{3CF2FA9F-5471-4F9D-9E59-68493998B2AA}" destId="{CE48D44B-3942-4CF9-BE31-3327D000691C}" srcOrd="9" destOrd="0" presId="urn:microsoft.com/office/officeart/2008/layout/LinedList"/>
    <dgm:cxn modelId="{42FE7B4B-5F0F-44C9-BB82-1CFB0D2EB85E}" type="presParOf" srcId="{CE48D44B-3942-4CF9-BE31-3327D000691C}" destId="{7BECC665-4D39-4578-B71B-220B3A963614}" srcOrd="0" destOrd="0" presId="urn:microsoft.com/office/officeart/2008/layout/LinedList"/>
    <dgm:cxn modelId="{A3E36F42-9E82-44D6-BAB9-59AE947CACEE}" type="presParOf" srcId="{CE48D44B-3942-4CF9-BE31-3327D000691C}" destId="{3BD440C7-52A0-4322-B474-BEA89019017F}" srcOrd="1" destOrd="0" presId="urn:microsoft.com/office/officeart/2008/layout/LinedList"/>
    <dgm:cxn modelId="{472A7946-9803-4FDD-8B5C-303BB18A7FF0}" type="presParOf" srcId="{3CF2FA9F-5471-4F9D-9E59-68493998B2AA}" destId="{8DC89D59-82EE-46D8-9F90-D9CA7A905EAD}" srcOrd="10" destOrd="0" presId="urn:microsoft.com/office/officeart/2008/layout/LinedList"/>
    <dgm:cxn modelId="{AD5B2D04-AAF3-4EF2-A3E0-F0DFFD6CB19D}" type="presParOf" srcId="{3CF2FA9F-5471-4F9D-9E59-68493998B2AA}" destId="{5FFC0432-A675-492B-B45E-09ED8292B474}" srcOrd="11" destOrd="0" presId="urn:microsoft.com/office/officeart/2008/layout/LinedList"/>
    <dgm:cxn modelId="{248A94E7-61F2-4CDE-B50D-3549C14A310F}" type="presParOf" srcId="{5FFC0432-A675-492B-B45E-09ED8292B474}" destId="{5F8D5D53-E190-4B86-A631-B242A7E3D9E1}" srcOrd="0" destOrd="0" presId="urn:microsoft.com/office/officeart/2008/layout/LinedList"/>
    <dgm:cxn modelId="{96AC09F9-E528-4445-82ED-566C272B1707}" type="presParOf" srcId="{5FFC0432-A675-492B-B45E-09ED8292B474}" destId="{5C041ABB-0524-4B44-9D30-5D69EAA84F2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1599CD6-F992-4C34-B300-9658CFB463B9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6BD55982-6DDF-4B7A-8F1E-266BDA96A0CB}">
      <dgm:prSet/>
      <dgm:spPr/>
      <dgm:t>
        <a:bodyPr/>
        <a:lstStyle/>
        <a:p>
          <a:r>
            <a:rPr lang="ru-RU" b="1" i="0"/>
            <a:t>REST API</a:t>
          </a:r>
          <a:r>
            <a:rPr lang="ru-RU" b="0" i="0"/>
            <a:t> — веб-сервис, к которому можно обращаться откуда угодно.</a:t>
          </a:r>
          <a:endParaRPr lang="en-US"/>
        </a:p>
      </dgm:t>
    </dgm:pt>
    <dgm:pt modelId="{DC2D1A03-99D5-403E-B77C-9803798DB3A7}" type="parTrans" cxnId="{FABCDF1C-3402-40A7-BAB7-6A5BCE65B76E}">
      <dgm:prSet/>
      <dgm:spPr/>
      <dgm:t>
        <a:bodyPr/>
        <a:lstStyle/>
        <a:p>
          <a:endParaRPr lang="en-US"/>
        </a:p>
      </dgm:t>
    </dgm:pt>
    <dgm:pt modelId="{05ED5205-C1B2-4530-B3E2-BADFB4762D06}" type="sibTrans" cxnId="{FABCDF1C-3402-40A7-BAB7-6A5BCE65B76E}">
      <dgm:prSet/>
      <dgm:spPr/>
      <dgm:t>
        <a:bodyPr/>
        <a:lstStyle/>
        <a:p>
          <a:endParaRPr lang="en-US"/>
        </a:p>
      </dgm:t>
    </dgm:pt>
    <dgm:pt modelId="{072E244E-4EF8-4FF7-A10E-DE9BB8C4E224}">
      <dgm:prSet/>
      <dgm:spPr/>
      <dgm:t>
        <a:bodyPr/>
        <a:lstStyle/>
        <a:p>
          <a:r>
            <a:rPr lang="ru-RU" b="1" i="0"/>
            <a:t>Docker-контейнер</a:t>
          </a:r>
          <a:r>
            <a:rPr lang="ru-RU" b="0" i="0"/>
            <a:t> — контейнер с изолированным окружением, в котором хранится модель и всё, что ей нужно для работы.</a:t>
          </a:r>
          <a:endParaRPr lang="en-US"/>
        </a:p>
      </dgm:t>
    </dgm:pt>
    <dgm:pt modelId="{F60F8112-736F-4772-A5C9-12C898F7CA9C}" type="parTrans" cxnId="{DD861F9C-AD7A-417A-AED5-5CEF29EB211F}">
      <dgm:prSet/>
      <dgm:spPr/>
      <dgm:t>
        <a:bodyPr/>
        <a:lstStyle/>
        <a:p>
          <a:endParaRPr lang="en-US"/>
        </a:p>
      </dgm:t>
    </dgm:pt>
    <dgm:pt modelId="{E73EAC59-390A-4BD5-BE81-64E0A6CA86F7}" type="sibTrans" cxnId="{DD861F9C-AD7A-417A-AED5-5CEF29EB211F}">
      <dgm:prSet/>
      <dgm:spPr/>
      <dgm:t>
        <a:bodyPr/>
        <a:lstStyle/>
        <a:p>
          <a:endParaRPr lang="en-US"/>
        </a:p>
      </dgm:t>
    </dgm:pt>
    <dgm:pt modelId="{D7A8FA41-365B-43A0-8692-44EA282858A7}">
      <dgm:prSet/>
      <dgm:spPr/>
      <dgm:t>
        <a:bodyPr/>
        <a:lstStyle/>
        <a:p>
          <a:r>
            <a:rPr lang="ru-RU" b="1" i="0"/>
            <a:t>Готовый сервис</a:t>
          </a:r>
          <a:r>
            <a:rPr lang="ru-RU" b="0" i="0"/>
            <a:t> — приложение, бот, готовый веб-сайт, внедрение на железо (embedded).</a:t>
          </a:r>
          <a:endParaRPr lang="en-US"/>
        </a:p>
      </dgm:t>
    </dgm:pt>
    <dgm:pt modelId="{2E129DA1-6A7D-4545-BA12-9209B479ECAA}" type="parTrans" cxnId="{3EFDF7E7-D182-4720-8357-12571B96C917}">
      <dgm:prSet/>
      <dgm:spPr/>
      <dgm:t>
        <a:bodyPr/>
        <a:lstStyle/>
        <a:p>
          <a:endParaRPr lang="en-US"/>
        </a:p>
      </dgm:t>
    </dgm:pt>
    <dgm:pt modelId="{A4E77413-5070-4BC0-8090-DB6B61BD648B}" type="sibTrans" cxnId="{3EFDF7E7-D182-4720-8357-12571B96C917}">
      <dgm:prSet/>
      <dgm:spPr/>
      <dgm:t>
        <a:bodyPr/>
        <a:lstStyle/>
        <a:p>
          <a:endParaRPr lang="en-US"/>
        </a:p>
      </dgm:t>
    </dgm:pt>
    <dgm:pt modelId="{1CCFC894-C299-440D-8124-C098BEA83A10}" type="pres">
      <dgm:prSet presAssocID="{01599CD6-F992-4C34-B300-9658CFB463B9}" presName="vert0" presStyleCnt="0">
        <dgm:presLayoutVars>
          <dgm:dir/>
          <dgm:animOne val="branch"/>
          <dgm:animLvl val="lvl"/>
        </dgm:presLayoutVars>
      </dgm:prSet>
      <dgm:spPr/>
    </dgm:pt>
    <dgm:pt modelId="{12BA14F2-2D69-4551-B2D6-C0CFE2B71817}" type="pres">
      <dgm:prSet presAssocID="{6BD55982-6DDF-4B7A-8F1E-266BDA96A0CB}" presName="thickLine" presStyleLbl="alignNode1" presStyleIdx="0" presStyleCnt="3"/>
      <dgm:spPr/>
    </dgm:pt>
    <dgm:pt modelId="{8C5E6490-D98A-4D00-B37B-877C767ABA0B}" type="pres">
      <dgm:prSet presAssocID="{6BD55982-6DDF-4B7A-8F1E-266BDA96A0CB}" presName="horz1" presStyleCnt="0"/>
      <dgm:spPr/>
    </dgm:pt>
    <dgm:pt modelId="{33EA9967-7188-4619-BCE9-FECDC1CCE9B3}" type="pres">
      <dgm:prSet presAssocID="{6BD55982-6DDF-4B7A-8F1E-266BDA96A0CB}" presName="tx1" presStyleLbl="revTx" presStyleIdx="0" presStyleCnt="3"/>
      <dgm:spPr/>
    </dgm:pt>
    <dgm:pt modelId="{BA3186C5-B623-4AEF-90A6-EDFC1529EC68}" type="pres">
      <dgm:prSet presAssocID="{6BD55982-6DDF-4B7A-8F1E-266BDA96A0CB}" presName="vert1" presStyleCnt="0"/>
      <dgm:spPr/>
    </dgm:pt>
    <dgm:pt modelId="{156E8EA5-2B31-4A3C-BDDE-BBCCE366805D}" type="pres">
      <dgm:prSet presAssocID="{072E244E-4EF8-4FF7-A10E-DE9BB8C4E224}" presName="thickLine" presStyleLbl="alignNode1" presStyleIdx="1" presStyleCnt="3"/>
      <dgm:spPr/>
    </dgm:pt>
    <dgm:pt modelId="{1EC6381C-0D83-4BD9-A908-3146E46179DD}" type="pres">
      <dgm:prSet presAssocID="{072E244E-4EF8-4FF7-A10E-DE9BB8C4E224}" presName="horz1" presStyleCnt="0"/>
      <dgm:spPr/>
    </dgm:pt>
    <dgm:pt modelId="{2964963A-AD55-47E7-A44E-ACE2C38E82FB}" type="pres">
      <dgm:prSet presAssocID="{072E244E-4EF8-4FF7-A10E-DE9BB8C4E224}" presName="tx1" presStyleLbl="revTx" presStyleIdx="1" presStyleCnt="3"/>
      <dgm:spPr/>
    </dgm:pt>
    <dgm:pt modelId="{D8DC94EB-552F-475D-B012-3C3CE1729218}" type="pres">
      <dgm:prSet presAssocID="{072E244E-4EF8-4FF7-A10E-DE9BB8C4E224}" presName="vert1" presStyleCnt="0"/>
      <dgm:spPr/>
    </dgm:pt>
    <dgm:pt modelId="{825DADA0-0E2C-4F52-9C9E-CD99D65F7A2F}" type="pres">
      <dgm:prSet presAssocID="{D7A8FA41-365B-43A0-8692-44EA282858A7}" presName="thickLine" presStyleLbl="alignNode1" presStyleIdx="2" presStyleCnt="3"/>
      <dgm:spPr/>
    </dgm:pt>
    <dgm:pt modelId="{C8F23AED-7518-42DD-89A7-7FF4C3661C04}" type="pres">
      <dgm:prSet presAssocID="{D7A8FA41-365B-43A0-8692-44EA282858A7}" presName="horz1" presStyleCnt="0"/>
      <dgm:spPr/>
    </dgm:pt>
    <dgm:pt modelId="{A7A3B1FB-7E09-41A5-8F09-51D1E5F5A828}" type="pres">
      <dgm:prSet presAssocID="{D7A8FA41-365B-43A0-8692-44EA282858A7}" presName="tx1" presStyleLbl="revTx" presStyleIdx="2" presStyleCnt="3"/>
      <dgm:spPr/>
    </dgm:pt>
    <dgm:pt modelId="{9E890021-98ED-4CD9-A3B4-6F5DF0E0AF84}" type="pres">
      <dgm:prSet presAssocID="{D7A8FA41-365B-43A0-8692-44EA282858A7}" presName="vert1" presStyleCnt="0"/>
      <dgm:spPr/>
    </dgm:pt>
  </dgm:ptLst>
  <dgm:cxnLst>
    <dgm:cxn modelId="{FABCDF1C-3402-40A7-BAB7-6A5BCE65B76E}" srcId="{01599CD6-F992-4C34-B300-9658CFB463B9}" destId="{6BD55982-6DDF-4B7A-8F1E-266BDA96A0CB}" srcOrd="0" destOrd="0" parTransId="{DC2D1A03-99D5-403E-B77C-9803798DB3A7}" sibTransId="{05ED5205-C1B2-4530-B3E2-BADFB4762D06}"/>
    <dgm:cxn modelId="{64075578-876B-4E88-9C1C-B9A46C6642E1}" type="presOf" srcId="{D7A8FA41-365B-43A0-8692-44EA282858A7}" destId="{A7A3B1FB-7E09-41A5-8F09-51D1E5F5A828}" srcOrd="0" destOrd="0" presId="urn:microsoft.com/office/officeart/2008/layout/LinedList"/>
    <dgm:cxn modelId="{44F7877D-6348-47B6-BEF2-601D1B9195C1}" type="presOf" srcId="{6BD55982-6DDF-4B7A-8F1E-266BDA96A0CB}" destId="{33EA9967-7188-4619-BCE9-FECDC1CCE9B3}" srcOrd="0" destOrd="0" presId="urn:microsoft.com/office/officeart/2008/layout/LinedList"/>
    <dgm:cxn modelId="{D038BC92-88C2-4EFE-852F-6AD75A25D4A5}" type="presOf" srcId="{01599CD6-F992-4C34-B300-9658CFB463B9}" destId="{1CCFC894-C299-440D-8124-C098BEA83A10}" srcOrd="0" destOrd="0" presId="urn:microsoft.com/office/officeart/2008/layout/LinedList"/>
    <dgm:cxn modelId="{DD861F9C-AD7A-417A-AED5-5CEF29EB211F}" srcId="{01599CD6-F992-4C34-B300-9658CFB463B9}" destId="{072E244E-4EF8-4FF7-A10E-DE9BB8C4E224}" srcOrd="1" destOrd="0" parTransId="{F60F8112-736F-4772-A5C9-12C898F7CA9C}" sibTransId="{E73EAC59-390A-4BD5-BE81-64E0A6CA86F7}"/>
    <dgm:cxn modelId="{042F4FA6-3D2F-4534-8088-2FD1617E3017}" type="presOf" srcId="{072E244E-4EF8-4FF7-A10E-DE9BB8C4E224}" destId="{2964963A-AD55-47E7-A44E-ACE2C38E82FB}" srcOrd="0" destOrd="0" presId="urn:microsoft.com/office/officeart/2008/layout/LinedList"/>
    <dgm:cxn modelId="{3EFDF7E7-D182-4720-8357-12571B96C917}" srcId="{01599CD6-F992-4C34-B300-9658CFB463B9}" destId="{D7A8FA41-365B-43A0-8692-44EA282858A7}" srcOrd="2" destOrd="0" parTransId="{2E129DA1-6A7D-4545-BA12-9209B479ECAA}" sibTransId="{A4E77413-5070-4BC0-8090-DB6B61BD648B}"/>
    <dgm:cxn modelId="{605AAD6A-1983-4A08-AA80-6A4A983E7CEF}" type="presParOf" srcId="{1CCFC894-C299-440D-8124-C098BEA83A10}" destId="{12BA14F2-2D69-4551-B2D6-C0CFE2B71817}" srcOrd="0" destOrd="0" presId="urn:microsoft.com/office/officeart/2008/layout/LinedList"/>
    <dgm:cxn modelId="{FB848B84-B1FD-4B4D-B87D-D1E48699188C}" type="presParOf" srcId="{1CCFC894-C299-440D-8124-C098BEA83A10}" destId="{8C5E6490-D98A-4D00-B37B-877C767ABA0B}" srcOrd="1" destOrd="0" presId="urn:microsoft.com/office/officeart/2008/layout/LinedList"/>
    <dgm:cxn modelId="{10CCEEEB-05B8-405F-9674-F0FEF8264FDB}" type="presParOf" srcId="{8C5E6490-D98A-4D00-B37B-877C767ABA0B}" destId="{33EA9967-7188-4619-BCE9-FECDC1CCE9B3}" srcOrd="0" destOrd="0" presId="urn:microsoft.com/office/officeart/2008/layout/LinedList"/>
    <dgm:cxn modelId="{6C87F09E-74F9-49B7-9892-8A96CC451C4C}" type="presParOf" srcId="{8C5E6490-D98A-4D00-B37B-877C767ABA0B}" destId="{BA3186C5-B623-4AEF-90A6-EDFC1529EC68}" srcOrd="1" destOrd="0" presId="urn:microsoft.com/office/officeart/2008/layout/LinedList"/>
    <dgm:cxn modelId="{60368A76-4E32-4C91-A9F7-ED06DB23F681}" type="presParOf" srcId="{1CCFC894-C299-440D-8124-C098BEA83A10}" destId="{156E8EA5-2B31-4A3C-BDDE-BBCCE366805D}" srcOrd="2" destOrd="0" presId="urn:microsoft.com/office/officeart/2008/layout/LinedList"/>
    <dgm:cxn modelId="{DB49E966-4B95-401A-9566-B1E29A231F6C}" type="presParOf" srcId="{1CCFC894-C299-440D-8124-C098BEA83A10}" destId="{1EC6381C-0D83-4BD9-A908-3146E46179DD}" srcOrd="3" destOrd="0" presId="urn:microsoft.com/office/officeart/2008/layout/LinedList"/>
    <dgm:cxn modelId="{0F3A77C4-0268-49B5-82D4-633CDC9574F4}" type="presParOf" srcId="{1EC6381C-0D83-4BD9-A908-3146E46179DD}" destId="{2964963A-AD55-47E7-A44E-ACE2C38E82FB}" srcOrd="0" destOrd="0" presId="urn:microsoft.com/office/officeart/2008/layout/LinedList"/>
    <dgm:cxn modelId="{E13E2A73-A0BD-4E34-82B0-C9ACB829FD2F}" type="presParOf" srcId="{1EC6381C-0D83-4BD9-A908-3146E46179DD}" destId="{D8DC94EB-552F-475D-B012-3C3CE1729218}" srcOrd="1" destOrd="0" presId="urn:microsoft.com/office/officeart/2008/layout/LinedList"/>
    <dgm:cxn modelId="{31B408E7-1BDC-425F-8358-B5A31C3F8D3D}" type="presParOf" srcId="{1CCFC894-C299-440D-8124-C098BEA83A10}" destId="{825DADA0-0E2C-4F52-9C9E-CD99D65F7A2F}" srcOrd="4" destOrd="0" presId="urn:microsoft.com/office/officeart/2008/layout/LinedList"/>
    <dgm:cxn modelId="{F929379B-AA1D-434F-9CE7-6D814A61478F}" type="presParOf" srcId="{1CCFC894-C299-440D-8124-C098BEA83A10}" destId="{C8F23AED-7518-42DD-89A7-7FF4C3661C04}" srcOrd="5" destOrd="0" presId="urn:microsoft.com/office/officeart/2008/layout/LinedList"/>
    <dgm:cxn modelId="{1B3A9DF5-1394-4D16-BC0E-4F1081CB77A3}" type="presParOf" srcId="{C8F23AED-7518-42DD-89A7-7FF4C3661C04}" destId="{A7A3B1FB-7E09-41A5-8F09-51D1E5F5A828}" srcOrd="0" destOrd="0" presId="urn:microsoft.com/office/officeart/2008/layout/LinedList"/>
    <dgm:cxn modelId="{3F6EE849-7720-47C4-9457-BCE0E2DA158A}" type="presParOf" srcId="{C8F23AED-7518-42DD-89A7-7FF4C3661C04}" destId="{9E890021-98ED-4CD9-A3B4-6F5DF0E0AF8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4D98A5-DDD7-44A9-BDF8-8067C245884E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91CF02E-BB69-450D-8426-06C4F1831513}">
      <dgm:prSet/>
      <dgm:spPr/>
      <dgm:t>
        <a:bodyPr/>
        <a:lstStyle/>
        <a:p>
          <a:r>
            <a:rPr lang="en-US"/>
            <a:t>1. Определение требований</a:t>
          </a:r>
        </a:p>
      </dgm:t>
    </dgm:pt>
    <dgm:pt modelId="{578E2331-7AE7-4FBC-BD5E-23C9D13AA942}" type="parTrans" cxnId="{C280E9DD-576C-40F6-A2D6-4DC59C92067E}">
      <dgm:prSet/>
      <dgm:spPr/>
      <dgm:t>
        <a:bodyPr/>
        <a:lstStyle/>
        <a:p>
          <a:endParaRPr lang="en-US"/>
        </a:p>
      </dgm:t>
    </dgm:pt>
    <dgm:pt modelId="{EFC65370-19E8-4986-8A5F-4FBEF244C95D}" type="sibTrans" cxnId="{C280E9DD-576C-40F6-A2D6-4DC59C92067E}">
      <dgm:prSet/>
      <dgm:spPr/>
      <dgm:t>
        <a:bodyPr/>
        <a:lstStyle/>
        <a:p>
          <a:endParaRPr lang="en-US"/>
        </a:p>
      </dgm:t>
    </dgm:pt>
    <dgm:pt modelId="{5B21E78A-E53C-4E1F-9DE1-C8FC99692E9A}">
      <dgm:prSet/>
      <dgm:spPr/>
      <dgm:t>
        <a:bodyPr/>
        <a:lstStyle/>
        <a:p>
          <a:r>
            <a:rPr lang="en-US"/>
            <a:t>2. Предобработка данных</a:t>
          </a:r>
        </a:p>
      </dgm:t>
    </dgm:pt>
    <dgm:pt modelId="{64F702C5-7151-4C49-B3EA-CB520EC434F3}" type="parTrans" cxnId="{A424AD2D-ECFE-4F06-936B-D31F0BA05B08}">
      <dgm:prSet/>
      <dgm:spPr/>
      <dgm:t>
        <a:bodyPr/>
        <a:lstStyle/>
        <a:p>
          <a:endParaRPr lang="en-US"/>
        </a:p>
      </dgm:t>
    </dgm:pt>
    <dgm:pt modelId="{590081A8-3C37-43FB-BE1D-48EDBF6CB8FA}" type="sibTrans" cxnId="{A424AD2D-ECFE-4F06-936B-D31F0BA05B08}">
      <dgm:prSet/>
      <dgm:spPr/>
      <dgm:t>
        <a:bodyPr/>
        <a:lstStyle/>
        <a:p>
          <a:endParaRPr lang="en-US"/>
        </a:p>
      </dgm:t>
    </dgm:pt>
    <dgm:pt modelId="{CB24677E-C525-4959-A98E-AD6DDB490A78}">
      <dgm:prSet/>
      <dgm:spPr/>
      <dgm:t>
        <a:bodyPr/>
        <a:lstStyle/>
        <a:p>
          <a:r>
            <a:rPr lang="en-US"/>
            <a:t>3. Моделирование</a:t>
          </a:r>
        </a:p>
      </dgm:t>
    </dgm:pt>
    <dgm:pt modelId="{9461F828-9D14-44CA-BC1E-94A4FDB30E2B}" type="parTrans" cxnId="{95D7D4F6-71D4-41DD-98F6-337797733812}">
      <dgm:prSet/>
      <dgm:spPr/>
      <dgm:t>
        <a:bodyPr/>
        <a:lstStyle/>
        <a:p>
          <a:endParaRPr lang="en-US"/>
        </a:p>
      </dgm:t>
    </dgm:pt>
    <dgm:pt modelId="{A63E1FFF-B3C9-4EAF-8A5C-2A86DE8C26AD}" type="sibTrans" cxnId="{95D7D4F6-71D4-41DD-98F6-337797733812}">
      <dgm:prSet/>
      <dgm:spPr/>
      <dgm:t>
        <a:bodyPr/>
        <a:lstStyle/>
        <a:p>
          <a:endParaRPr lang="en-US"/>
        </a:p>
      </dgm:t>
    </dgm:pt>
    <dgm:pt modelId="{87C3BC88-6983-4C7F-88C7-AC0E147C5561}">
      <dgm:prSet/>
      <dgm:spPr/>
      <dgm:t>
        <a:bodyPr/>
        <a:lstStyle/>
        <a:p>
          <a:r>
            <a:rPr lang="en-US"/>
            <a:t>4. Тестирование</a:t>
          </a:r>
        </a:p>
      </dgm:t>
    </dgm:pt>
    <dgm:pt modelId="{E71B86E8-E60D-476C-975B-429DE8F8421E}" type="parTrans" cxnId="{0EC308DF-80F8-4A73-B7D9-B88B21F17B26}">
      <dgm:prSet/>
      <dgm:spPr/>
      <dgm:t>
        <a:bodyPr/>
        <a:lstStyle/>
        <a:p>
          <a:endParaRPr lang="en-US"/>
        </a:p>
      </dgm:t>
    </dgm:pt>
    <dgm:pt modelId="{0331A21B-DC9A-48BF-B09E-22C13BF57680}" type="sibTrans" cxnId="{0EC308DF-80F8-4A73-B7D9-B88B21F17B26}">
      <dgm:prSet/>
      <dgm:spPr/>
      <dgm:t>
        <a:bodyPr/>
        <a:lstStyle/>
        <a:p>
          <a:endParaRPr lang="en-US"/>
        </a:p>
      </dgm:t>
    </dgm:pt>
    <dgm:pt modelId="{B5D39178-8D84-4AC7-8D90-724AD9941BE7}">
      <dgm:prSet/>
      <dgm:spPr/>
      <dgm:t>
        <a:bodyPr/>
        <a:lstStyle/>
        <a:p>
          <a:r>
            <a:rPr lang="en-US"/>
            <a:t>5. Внедрение</a:t>
          </a:r>
        </a:p>
      </dgm:t>
    </dgm:pt>
    <dgm:pt modelId="{8D14C318-38A0-49B7-9599-5CB48EA38993}" type="parTrans" cxnId="{C7DA0915-9E87-4DA6-A2E9-50ADB0F4FDA2}">
      <dgm:prSet/>
      <dgm:spPr/>
      <dgm:t>
        <a:bodyPr/>
        <a:lstStyle/>
        <a:p>
          <a:endParaRPr lang="en-US"/>
        </a:p>
      </dgm:t>
    </dgm:pt>
    <dgm:pt modelId="{FDD6BB4D-7568-48C9-BB45-2D640A9AA672}" type="sibTrans" cxnId="{C7DA0915-9E87-4DA6-A2E9-50ADB0F4FDA2}">
      <dgm:prSet/>
      <dgm:spPr/>
      <dgm:t>
        <a:bodyPr/>
        <a:lstStyle/>
        <a:p>
          <a:endParaRPr lang="en-US"/>
        </a:p>
      </dgm:t>
    </dgm:pt>
    <dgm:pt modelId="{7ECAC187-6E7F-4F20-9BA9-EF500D0D0596}" type="pres">
      <dgm:prSet presAssocID="{784D98A5-DDD7-44A9-BDF8-8067C245884E}" presName="linear" presStyleCnt="0">
        <dgm:presLayoutVars>
          <dgm:dir/>
          <dgm:animLvl val="lvl"/>
          <dgm:resizeHandles val="exact"/>
        </dgm:presLayoutVars>
      </dgm:prSet>
      <dgm:spPr/>
    </dgm:pt>
    <dgm:pt modelId="{C32174DC-D361-4544-831D-4BB79ACA12A1}" type="pres">
      <dgm:prSet presAssocID="{B91CF02E-BB69-450D-8426-06C4F1831513}" presName="parentLin" presStyleCnt="0"/>
      <dgm:spPr/>
    </dgm:pt>
    <dgm:pt modelId="{D5F5BA22-B623-4ABF-A185-F87BD7AD828C}" type="pres">
      <dgm:prSet presAssocID="{B91CF02E-BB69-450D-8426-06C4F1831513}" presName="parentLeftMargin" presStyleLbl="node1" presStyleIdx="0" presStyleCnt="5"/>
      <dgm:spPr/>
    </dgm:pt>
    <dgm:pt modelId="{FC7DFCF7-93FB-48C2-AD00-F4B673EC118D}" type="pres">
      <dgm:prSet presAssocID="{B91CF02E-BB69-450D-8426-06C4F1831513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97DB597-195A-4B44-AF12-F350E0266E34}" type="pres">
      <dgm:prSet presAssocID="{B91CF02E-BB69-450D-8426-06C4F1831513}" presName="negativeSpace" presStyleCnt="0"/>
      <dgm:spPr/>
    </dgm:pt>
    <dgm:pt modelId="{57BBE5B1-7411-467C-B8F0-93DC6DBB4BB5}" type="pres">
      <dgm:prSet presAssocID="{B91CF02E-BB69-450D-8426-06C4F1831513}" presName="childText" presStyleLbl="conFgAcc1" presStyleIdx="0" presStyleCnt="5">
        <dgm:presLayoutVars>
          <dgm:bulletEnabled val="1"/>
        </dgm:presLayoutVars>
      </dgm:prSet>
      <dgm:spPr/>
    </dgm:pt>
    <dgm:pt modelId="{185D753D-2CC0-44D0-A833-04C6D7859A0B}" type="pres">
      <dgm:prSet presAssocID="{EFC65370-19E8-4986-8A5F-4FBEF244C95D}" presName="spaceBetweenRectangles" presStyleCnt="0"/>
      <dgm:spPr/>
    </dgm:pt>
    <dgm:pt modelId="{272F65C8-2F02-4FAC-88E3-B735ED0F63AA}" type="pres">
      <dgm:prSet presAssocID="{5B21E78A-E53C-4E1F-9DE1-C8FC99692E9A}" presName="parentLin" presStyleCnt="0"/>
      <dgm:spPr/>
    </dgm:pt>
    <dgm:pt modelId="{7C3F3420-948B-4494-B76F-41386527FA8D}" type="pres">
      <dgm:prSet presAssocID="{5B21E78A-E53C-4E1F-9DE1-C8FC99692E9A}" presName="parentLeftMargin" presStyleLbl="node1" presStyleIdx="0" presStyleCnt="5"/>
      <dgm:spPr/>
    </dgm:pt>
    <dgm:pt modelId="{86C32509-4FD7-4EDF-8E01-DED79B676C9A}" type="pres">
      <dgm:prSet presAssocID="{5B21E78A-E53C-4E1F-9DE1-C8FC99692E9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E9DE77D-6403-403A-8A49-7610BA6216E8}" type="pres">
      <dgm:prSet presAssocID="{5B21E78A-E53C-4E1F-9DE1-C8FC99692E9A}" presName="negativeSpace" presStyleCnt="0"/>
      <dgm:spPr/>
    </dgm:pt>
    <dgm:pt modelId="{F8CA64F0-469B-4B1F-A88F-36F48DEF71A1}" type="pres">
      <dgm:prSet presAssocID="{5B21E78A-E53C-4E1F-9DE1-C8FC99692E9A}" presName="childText" presStyleLbl="conFgAcc1" presStyleIdx="1" presStyleCnt="5">
        <dgm:presLayoutVars>
          <dgm:bulletEnabled val="1"/>
        </dgm:presLayoutVars>
      </dgm:prSet>
      <dgm:spPr/>
    </dgm:pt>
    <dgm:pt modelId="{E4A42007-E408-45E0-AF73-383FA144C2A2}" type="pres">
      <dgm:prSet presAssocID="{590081A8-3C37-43FB-BE1D-48EDBF6CB8FA}" presName="spaceBetweenRectangles" presStyleCnt="0"/>
      <dgm:spPr/>
    </dgm:pt>
    <dgm:pt modelId="{CF3272F7-3971-4C4E-9738-83421F870914}" type="pres">
      <dgm:prSet presAssocID="{CB24677E-C525-4959-A98E-AD6DDB490A78}" presName="parentLin" presStyleCnt="0"/>
      <dgm:spPr/>
    </dgm:pt>
    <dgm:pt modelId="{DEE1721D-2DBF-4A29-86A2-1A5FB68B7EFF}" type="pres">
      <dgm:prSet presAssocID="{CB24677E-C525-4959-A98E-AD6DDB490A78}" presName="parentLeftMargin" presStyleLbl="node1" presStyleIdx="1" presStyleCnt="5"/>
      <dgm:spPr/>
    </dgm:pt>
    <dgm:pt modelId="{458FF652-276A-4B5C-A768-4A45A84771F2}" type="pres">
      <dgm:prSet presAssocID="{CB24677E-C525-4959-A98E-AD6DDB490A78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2C36AB4-2690-4A77-8A00-60F9FD8CA64F}" type="pres">
      <dgm:prSet presAssocID="{CB24677E-C525-4959-A98E-AD6DDB490A78}" presName="negativeSpace" presStyleCnt="0"/>
      <dgm:spPr/>
    </dgm:pt>
    <dgm:pt modelId="{B15072A0-0712-4A86-A372-BAFD7FD85EA8}" type="pres">
      <dgm:prSet presAssocID="{CB24677E-C525-4959-A98E-AD6DDB490A78}" presName="childText" presStyleLbl="conFgAcc1" presStyleIdx="2" presStyleCnt="5">
        <dgm:presLayoutVars>
          <dgm:bulletEnabled val="1"/>
        </dgm:presLayoutVars>
      </dgm:prSet>
      <dgm:spPr/>
    </dgm:pt>
    <dgm:pt modelId="{294E6BCD-71DD-48A1-AA94-068CB1E90486}" type="pres">
      <dgm:prSet presAssocID="{A63E1FFF-B3C9-4EAF-8A5C-2A86DE8C26AD}" presName="spaceBetweenRectangles" presStyleCnt="0"/>
      <dgm:spPr/>
    </dgm:pt>
    <dgm:pt modelId="{938D16B3-6F70-466E-9F68-98CACB4D1AE7}" type="pres">
      <dgm:prSet presAssocID="{87C3BC88-6983-4C7F-88C7-AC0E147C5561}" presName="parentLin" presStyleCnt="0"/>
      <dgm:spPr/>
    </dgm:pt>
    <dgm:pt modelId="{70301051-91C1-41A8-90CA-D2BC5F6546FD}" type="pres">
      <dgm:prSet presAssocID="{87C3BC88-6983-4C7F-88C7-AC0E147C5561}" presName="parentLeftMargin" presStyleLbl="node1" presStyleIdx="2" presStyleCnt="5"/>
      <dgm:spPr/>
    </dgm:pt>
    <dgm:pt modelId="{338BEDDD-57EA-43D7-89E3-E56837C2A306}" type="pres">
      <dgm:prSet presAssocID="{87C3BC88-6983-4C7F-88C7-AC0E147C556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A8D3870-6040-4471-89E5-3E0B9D679AAB}" type="pres">
      <dgm:prSet presAssocID="{87C3BC88-6983-4C7F-88C7-AC0E147C5561}" presName="negativeSpace" presStyleCnt="0"/>
      <dgm:spPr/>
    </dgm:pt>
    <dgm:pt modelId="{E4E941D1-2213-434B-8503-61311829CF3B}" type="pres">
      <dgm:prSet presAssocID="{87C3BC88-6983-4C7F-88C7-AC0E147C5561}" presName="childText" presStyleLbl="conFgAcc1" presStyleIdx="3" presStyleCnt="5">
        <dgm:presLayoutVars>
          <dgm:bulletEnabled val="1"/>
        </dgm:presLayoutVars>
      </dgm:prSet>
      <dgm:spPr/>
    </dgm:pt>
    <dgm:pt modelId="{92F37D74-CAE3-4A1A-B4B1-B187A179C6A9}" type="pres">
      <dgm:prSet presAssocID="{0331A21B-DC9A-48BF-B09E-22C13BF57680}" presName="spaceBetweenRectangles" presStyleCnt="0"/>
      <dgm:spPr/>
    </dgm:pt>
    <dgm:pt modelId="{35F4EB4B-9B69-4949-93EB-7F19818A2D9A}" type="pres">
      <dgm:prSet presAssocID="{B5D39178-8D84-4AC7-8D90-724AD9941BE7}" presName="parentLin" presStyleCnt="0"/>
      <dgm:spPr/>
    </dgm:pt>
    <dgm:pt modelId="{4877E265-10A1-4DA3-ACF0-C45A1B4E0D20}" type="pres">
      <dgm:prSet presAssocID="{B5D39178-8D84-4AC7-8D90-724AD9941BE7}" presName="parentLeftMargin" presStyleLbl="node1" presStyleIdx="3" presStyleCnt="5"/>
      <dgm:spPr/>
    </dgm:pt>
    <dgm:pt modelId="{C58B670F-7093-4E46-89C8-416795ECC837}" type="pres">
      <dgm:prSet presAssocID="{B5D39178-8D84-4AC7-8D90-724AD9941BE7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4343694C-2B62-41D9-856A-33EE89BB4388}" type="pres">
      <dgm:prSet presAssocID="{B5D39178-8D84-4AC7-8D90-724AD9941BE7}" presName="negativeSpace" presStyleCnt="0"/>
      <dgm:spPr/>
    </dgm:pt>
    <dgm:pt modelId="{7705C391-AFCE-49D5-8BF0-6A0E81C92547}" type="pres">
      <dgm:prSet presAssocID="{B5D39178-8D84-4AC7-8D90-724AD9941BE7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C7DA0915-9E87-4DA6-A2E9-50ADB0F4FDA2}" srcId="{784D98A5-DDD7-44A9-BDF8-8067C245884E}" destId="{B5D39178-8D84-4AC7-8D90-724AD9941BE7}" srcOrd="4" destOrd="0" parTransId="{8D14C318-38A0-49B7-9599-5CB48EA38993}" sibTransId="{FDD6BB4D-7568-48C9-BB45-2D640A9AA672}"/>
    <dgm:cxn modelId="{A424AD2D-ECFE-4F06-936B-D31F0BA05B08}" srcId="{784D98A5-DDD7-44A9-BDF8-8067C245884E}" destId="{5B21E78A-E53C-4E1F-9DE1-C8FC99692E9A}" srcOrd="1" destOrd="0" parTransId="{64F702C5-7151-4C49-B3EA-CB520EC434F3}" sibTransId="{590081A8-3C37-43FB-BE1D-48EDBF6CB8FA}"/>
    <dgm:cxn modelId="{B5C25548-EDBE-45D2-ABF3-1E10E2C52AA5}" type="presOf" srcId="{B91CF02E-BB69-450D-8426-06C4F1831513}" destId="{FC7DFCF7-93FB-48C2-AD00-F4B673EC118D}" srcOrd="1" destOrd="0" presId="urn:microsoft.com/office/officeart/2005/8/layout/list1"/>
    <dgm:cxn modelId="{8E1A906F-9E0B-4AFF-8387-B92DE3D0209E}" type="presOf" srcId="{87C3BC88-6983-4C7F-88C7-AC0E147C5561}" destId="{70301051-91C1-41A8-90CA-D2BC5F6546FD}" srcOrd="0" destOrd="0" presId="urn:microsoft.com/office/officeart/2005/8/layout/list1"/>
    <dgm:cxn modelId="{8A36A953-EB25-4339-850D-86358FEAB120}" type="presOf" srcId="{B91CF02E-BB69-450D-8426-06C4F1831513}" destId="{D5F5BA22-B623-4ABF-A185-F87BD7AD828C}" srcOrd="0" destOrd="0" presId="urn:microsoft.com/office/officeart/2005/8/layout/list1"/>
    <dgm:cxn modelId="{D9B59F7B-68B1-4D96-9537-A2AAB62A6C48}" type="presOf" srcId="{5B21E78A-E53C-4E1F-9DE1-C8FC99692E9A}" destId="{86C32509-4FD7-4EDF-8E01-DED79B676C9A}" srcOrd="1" destOrd="0" presId="urn:microsoft.com/office/officeart/2005/8/layout/list1"/>
    <dgm:cxn modelId="{C561B8A1-91D3-4608-ADCC-27EC029EE3D7}" type="presOf" srcId="{B5D39178-8D84-4AC7-8D90-724AD9941BE7}" destId="{C58B670F-7093-4E46-89C8-416795ECC837}" srcOrd="1" destOrd="0" presId="urn:microsoft.com/office/officeart/2005/8/layout/list1"/>
    <dgm:cxn modelId="{6782C8A7-098F-44EE-823B-0F69454B7C1F}" type="presOf" srcId="{CB24677E-C525-4959-A98E-AD6DDB490A78}" destId="{458FF652-276A-4B5C-A768-4A45A84771F2}" srcOrd="1" destOrd="0" presId="urn:microsoft.com/office/officeart/2005/8/layout/list1"/>
    <dgm:cxn modelId="{9ADB5AC5-9044-4CBB-9206-0BB6087D642D}" type="presOf" srcId="{784D98A5-DDD7-44A9-BDF8-8067C245884E}" destId="{7ECAC187-6E7F-4F20-9BA9-EF500D0D0596}" srcOrd="0" destOrd="0" presId="urn:microsoft.com/office/officeart/2005/8/layout/list1"/>
    <dgm:cxn modelId="{C280E9DD-576C-40F6-A2D6-4DC59C92067E}" srcId="{784D98A5-DDD7-44A9-BDF8-8067C245884E}" destId="{B91CF02E-BB69-450D-8426-06C4F1831513}" srcOrd="0" destOrd="0" parTransId="{578E2331-7AE7-4FBC-BD5E-23C9D13AA942}" sibTransId="{EFC65370-19E8-4986-8A5F-4FBEF244C95D}"/>
    <dgm:cxn modelId="{4EFAB8DE-3EA4-45A2-B428-FCAD014ED112}" type="presOf" srcId="{B5D39178-8D84-4AC7-8D90-724AD9941BE7}" destId="{4877E265-10A1-4DA3-ACF0-C45A1B4E0D20}" srcOrd="0" destOrd="0" presId="urn:microsoft.com/office/officeart/2005/8/layout/list1"/>
    <dgm:cxn modelId="{0EC308DF-80F8-4A73-B7D9-B88B21F17B26}" srcId="{784D98A5-DDD7-44A9-BDF8-8067C245884E}" destId="{87C3BC88-6983-4C7F-88C7-AC0E147C5561}" srcOrd="3" destOrd="0" parTransId="{E71B86E8-E60D-476C-975B-429DE8F8421E}" sibTransId="{0331A21B-DC9A-48BF-B09E-22C13BF57680}"/>
    <dgm:cxn modelId="{DC2C11E3-8CCD-41AD-A507-8EE4ABC74CB3}" type="presOf" srcId="{CB24677E-C525-4959-A98E-AD6DDB490A78}" destId="{DEE1721D-2DBF-4A29-86A2-1A5FB68B7EFF}" srcOrd="0" destOrd="0" presId="urn:microsoft.com/office/officeart/2005/8/layout/list1"/>
    <dgm:cxn modelId="{F64746F5-0CE8-4BBF-AB69-A4D866175186}" type="presOf" srcId="{5B21E78A-E53C-4E1F-9DE1-C8FC99692E9A}" destId="{7C3F3420-948B-4494-B76F-41386527FA8D}" srcOrd="0" destOrd="0" presId="urn:microsoft.com/office/officeart/2005/8/layout/list1"/>
    <dgm:cxn modelId="{95D7D4F6-71D4-41DD-98F6-337797733812}" srcId="{784D98A5-DDD7-44A9-BDF8-8067C245884E}" destId="{CB24677E-C525-4959-A98E-AD6DDB490A78}" srcOrd="2" destOrd="0" parTransId="{9461F828-9D14-44CA-BC1E-94A4FDB30E2B}" sibTransId="{A63E1FFF-B3C9-4EAF-8A5C-2A86DE8C26AD}"/>
    <dgm:cxn modelId="{8D3346F8-4D9C-49E8-9A61-84A1EB4784A1}" type="presOf" srcId="{87C3BC88-6983-4C7F-88C7-AC0E147C5561}" destId="{338BEDDD-57EA-43D7-89E3-E56837C2A306}" srcOrd="1" destOrd="0" presId="urn:microsoft.com/office/officeart/2005/8/layout/list1"/>
    <dgm:cxn modelId="{BCA2D175-6DF7-4517-86F1-15E3C9599A83}" type="presParOf" srcId="{7ECAC187-6E7F-4F20-9BA9-EF500D0D0596}" destId="{C32174DC-D361-4544-831D-4BB79ACA12A1}" srcOrd="0" destOrd="0" presId="urn:microsoft.com/office/officeart/2005/8/layout/list1"/>
    <dgm:cxn modelId="{888C68FA-1D8D-49BB-8D95-58BDFCE88342}" type="presParOf" srcId="{C32174DC-D361-4544-831D-4BB79ACA12A1}" destId="{D5F5BA22-B623-4ABF-A185-F87BD7AD828C}" srcOrd="0" destOrd="0" presId="urn:microsoft.com/office/officeart/2005/8/layout/list1"/>
    <dgm:cxn modelId="{58A714FF-5B1C-476D-8A09-FB94EC70D92C}" type="presParOf" srcId="{C32174DC-D361-4544-831D-4BB79ACA12A1}" destId="{FC7DFCF7-93FB-48C2-AD00-F4B673EC118D}" srcOrd="1" destOrd="0" presId="urn:microsoft.com/office/officeart/2005/8/layout/list1"/>
    <dgm:cxn modelId="{F59F46B8-44C0-4FBE-9BD6-A8C513D431E0}" type="presParOf" srcId="{7ECAC187-6E7F-4F20-9BA9-EF500D0D0596}" destId="{E97DB597-195A-4B44-AF12-F350E0266E34}" srcOrd="1" destOrd="0" presId="urn:microsoft.com/office/officeart/2005/8/layout/list1"/>
    <dgm:cxn modelId="{F4FAC6A9-1638-4CF3-A528-402B46DDC10B}" type="presParOf" srcId="{7ECAC187-6E7F-4F20-9BA9-EF500D0D0596}" destId="{57BBE5B1-7411-467C-B8F0-93DC6DBB4BB5}" srcOrd="2" destOrd="0" presId="urn:microsoft.com/office/officeart/2005/8/layout/list1"/>
    <dgm:cxn modelId="{AFA6B795-EA45-4193-848A-1CAA994D49C8}" type="presParOf" srcId="{7ECAC187-6E7F-4F20-9BA9-EF500D0D0596}" destId="{185D753D-2CC0-44D0-A833-04C6D7859A0B}" srcOrd="3" destOrd="0" presId="urn:microsoft.com/office/officeart/2005/8/layout/list1"/>
    <dgm:cxn modelId="{202D6E89-8CF8-407A-815A-FF22B06BA04B}" type="presParOf" srcId="{7ECAC187-6E7F-4F20-9BA9-EF500D0D0596}" destId="{272F65C8-2F02-4FAC-88E3-B735ED0F63AA}" srcOrd="4" destOrd="0" presId="urn:microsoft.com/office/officeart/2005/8/layout/list1"/>
    <dgm:cxn modelId="{AA4A9149-75AD-4B22-9407-CFA6C14172B0}" type="presParOf" srcId="{272F65C8-2F02-4FAC-88E3-B735ED0F63AA}" destId="{7C3F3420-948B-4494-B76F-41386527FA8D}" srcOrd="0" destOrd="0" presId="urn:microsoft.com/office/officeart/2005/8/layout/list1"/>
    <dgm:cxn modelId="{9EC4121E-BF71-4F05-93F3-476A745C231A}" type="presParOf" srcId="{272F65C8-2F02-4FAC-88E3-B735ED0F63AA}" destId="{86C32509-4FD7-4EDF-8E01-DED79B676C9A}" srcOrd="1" destOrd="0" presId="urn:microsoft.com/office/officeart/2005/8/layout/list1"/>
    <dgm:cxn modelId="{A93EB38D-6778-4BE5-B0EC-3ED5FEAC11B3}" type="presParOf" srcId="{7ECAC187-6E7F-4F20-9BA9-EF500D0D0596}" destId="{8E9DE77D-6403-403A-8A49-7610BA6216E8}" srcOrd="5" destOrd="0" presId="urn:microsoft.com/office/officeart/2005/8/layout/list1"/>
    <dgm:cxn modelId="{C6B6D0E3-D857-4240-9EEC-FA037B5C260C}" type="presParOf" srcId="{7ECAC187-6E7F-4F20-9BA9-EF500D0D0596}" destId="{F8CA64F0-469B-4B1F-A88F-36F48DEF71A1}" srcOrd="6" destOrd="0" presId="urn:microsoft.com/office/officeart/2005/8/layout/list1"/>
    <dgm:cxn modelId="{78515385-8947-4841-99AA-78376289FD03}" type="presParOf" srcId="{7ECAC187-6E7F-4F20-9BA9-EF500D0D0596}" destId="{E4A42007-E408-45E0-AF73-383FA144C2A2}" srcOrd="7" destOrd="0" presId="urn:microsoft.com/office/officeart/2005/8/layout/list1"/>
    <dgm:cxn modelId="{B6203863-7729-4C85-BE0E-37776543FEBD}" type="presParOf" srcId="{7ECAC187-6E7F-4F20-9BA9-EF500D0D0596}" destId="{CF3272F7-3971-4C4E-9738-83421F870914}" srcOrd="8" destOrd="0" presId="urn:microsoft.com/office/officeart/2005/8/layout/list1"/>
    <dgm:cxn modelId="{7C6B1F69-BE46-4486-B31D-29EDBCBC47BA}" type="presParOf" srcId="{CF3272F7-3971-4C4E-9738-83421F870914}" destId="{DEE1721D-2DBF-4A29-86A2-1A5FB68B7EFF}" srcOrd="0" destOrd="0" presId="urn:microsoft.com/office/officeart/2005/8/layout/list1"/>
    <dgm:cxn modelId="{15A3DEB4-4BF0-45C6-A5D5-89C150B361B7}" type="presParOf" srcId="{CF3272F7-3971-4C4E-9738-83421F870914}" destId="{458FF652-276A-4B5C-A768-4A45A84771F2}" srcOrd="1" destOrd="0" presId="urn:microsoft.com/office/officeart/2005/8/layout/list1"/>
    <dgm:cxn modelId="{B61F876C-FADD-47B3-A222-E8E3EB77BFC9}" type="presParOf" srcId="{7ECAC187-6E7F-4F20-9BA9-EF500D0D0596}" destId="{42C36AB4-2690-4A77-8A00-60F9FD8CA64F}" srcOrd="9" destOrd="0" presId="urn:microsoft.com/office/officeart/2005/8/layout/list1"/>
    <dgm:cxn modelId="{D971451B-5A74-4EA7-9275-57988548D8CC}" type="presParOf" srcId="{7ECAC187-6E7F-4F20-9BA9-EF500D0D0596}" destId="{B15072A0-0712-4A86-A372-BAFD7FD85EA8}" srcOrd="10" destOrd="0" presId="urn:microsoft.com/office/officeart/2005/8/layout/list1"/>
    <dgm:cxn modelId="{C689BE99-0176-45A7-AE7A-3AE5164FFD31}" type="presParOf" srcId="{7ECAC187-6E7F-4F20-9BA9-EF500D0D0596}" destId="{294E6BCD-71DD-48A1-AA94-068CB1E90486}" srcOrd="11" destOrd="0" presId="urn:microsoft.com/office/officeart/2005/8/layout/list1"/>
    <dgm:cxn modelId="{31BF49DB-25DE-4C8B-BA04-ED9C1FD0BFDB}" type="presParOf" srcId="{7ECAC187-6E7F-4F20-9BA9-EF500D0D0596}" destId="{938D16B3-6F70-466E-9F68-98CACB4D1AE7}" srcOrd="12" destOrd="0" presId="urn:microsoft.com/office/officeart/2005/8/layout/list1"/>
    <dgm:cxn modelId="{3B670B15-0E6D-4471-825E-5995A2A783BD}" type="presParOf" srcId="{938D16B3-6F70-466E-9F68-98CACB4D1AE7}" destId="{70301051-91C1-41A8-90CA-D2BC5F6546FD}" srcOrd="0" destOrd="0" presId="urn:microsoft.com/office/officeart/2005/8/layout/list1"/>
    <dgm:cxn modelId="{42D7563B-3A2C-4392-95CD-BFC49FD24BC2}" type="presParOf" srcId="{938D16B3-6F70-466E-9F68-98CACB4D1AE7}" destId="{338BEDDD-57EA-43D7-89E3-E56837C2A306}" srcOrd="1" destOrd="0" presId="urn:microsoft.com/office/officeart/2005/8/layout/list1"/>
    <dgm:cxn modelId="{6B8F04EC-8CC2-46E0-B25A-A4892DD85979}" type="presParOf" srcId="{7ECAC187-6E7F-4F20-9BA9-EF500D0D0596}" destId="{AA8D3870-6040-4471-89E5-3E0B9D679AAB}" srcOrd="13" destOrd="0" presId="urn:microsoft.com/office/officeart/2005/8/layout/list1"/>
    <dgm:cxn modelId="{53B0EF22-A22E-4DC7-B5E4-E125B7F9BD79}" type="presParOf" srcId="{7ECAC187-6E7F-4F20-9BA9-EF500D0D0596}" destId="{E4E941D1-2213-434B-8503-61311829CF3B}" srcOrd="14" destOrd="0" presId="urn:microsoft.com/office/officeart/2005/8/layout/list1"/>
    <dgm:cxn modelId="{2C2B8E65-1214-4CA6-8384-8ED0F14D4BD0}" type="presParOf" srcId="{7ECAC187-6E7F-4F20-9BA9-EF500D0D0596}" destId="{92F37D74-CAE3-4A1A-B4B1-B187A179C6A9}" srcOrd="15" destOrd="0" presId="urn:microsoft.com/office/officeart/2005/8/layout/list1"/>
    <dgm:cxn modelId="{B74E7DD1-3B1D-4A6B-9D4C-5F39B9458474}" type="presParOf" srcId="{7ECAC187-6E7F-4F20-9BA9-EF500D0D0596}" destId="{35F4EB4B-9B69-4949-93EB-7F19818A2D9A}" srcOrd="16" destOrd="0" presId="urn:microsoft.com/office/officeart/2005/8/layout/list1"/>
    <dgm:cxn modelId="{64EBD7C9-049D-430A-90E5-FAB69C375FE1}" type="presParOf" srcId="{35F4EB4B-9B69-4949-93EB-7F19818A2D9A}" destId="{4877E265-10A1-4DA3-ACF0-C45A1B4E0D20}" srcOrd="0" destOrd="0" presId="urn:microsoft.com/office/officeart/2005/8/layout/list1"/>
    <dgm:cxn modelId="{F707B275-D244-4F7F-86D7-EF3FE4C347B9}" type="presParOf" srcId="{35F4EB4B-9B69-4949-93EB-7F19818A2D9A}" destId="{C58B670F-7093-4E46-89C8-416795ECC837}" srcOrd="1" destOrd="0" presId="urn:microsoft.com/office/officeart/2005/8/layout/list1"/>
    <dgm:cxn modelId="{923D8331-8697-4D20-B834-C7B83503ABB2}" type="presParOf" srcId="{7ECAC187-6E7F-4F20-9BA9-EF500D0D0596}" destId="{4343694C-2B62-41D9-856A-33EE89BB4388}" srcOrd="17" destOrd="0" presId="urn:microsoft.com/office/officeart/2005/8/layout/list1"/>
    <dgm:cxn modelId="{F6975119-C4AC-4FCB-888E-E35F34D6591D}" type="presParOf" srcId="{7ECAC187-6E7F-4F20-9BA9-EF500D0D0596}" destId="{7705C391-AFCE-49D5-8BF0-6A0E81C92547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1EBB53-4820-4250-8421-4CA810019E5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B7A5D69-F6D6-428B-A291-568A77E76693}">
      <dgm:prSet/>
      <dgm:spPr/>
      <dgm:t>
        <a:bodyPr/>
        <a:lstStyle/>
        <a:p>
          <a:r>
            <a:rPr lang="en-US"/>
            <a:t>1. Подготовка данных</a:t>
          </a:r>
        </a:p>
      </dgm:t>
    </dgm:pt>
    <dgm:pt modelId="{FED404B5-154E-45C3-BB0E-E2801EB2EDE0}" type="parTrans" cxnId="{BB61ADC7-AD0C-4D70-9AA1-FAFF60EAAC95}">
      <dgm:prSet/>
      <dgm:spPr/>
      <dgm:t>
        <a:bodyPr/>
        <a:lstStyle/>
        <a:p>
          <a:endParaRPr lang="en-US"/>
        </a:p>
      </dgm:t>
    </dgm:pt>
    <dgm:pt modelId="{645C3D8A-1808-4F04-9B73-74DD3583F373}" type="sibTrans" cxnId="{BB61ADC7-AD0C-4D70-9AA1-FAFF60EAAC95}">
      <dgm:prSet/>
      <dgm:spPr/>
      <dgm:t>
        <a:bodyPr/>
        <a:lstStyle/>
        <a:p>
          <a:endParaRPr lang="en-US"/>
        </a:p>
      </dgm:t>
    </dgm:pt>
    <dgm:pt modelId="{2BF95E6C-8622-459F-B67C-915F155459F6}">
      <dgm:prSet/>
      <dgm:spPr/>
      <dgm:t>
        <a:bodyPr/>
        <a:lstStyle/>
        <a:p>
          <a:r>
            <a:rPr lang="en-US"/>
            <a:t>2. Разбивка данных</a:t>
          </a:r>
        </a:p>
      </dgm:t>
    </dgm:pt>
    <dgm:pt modelId="{17A0D3A1-928F-4250-9774-BC906B256179}" type="parTrans" cxnId="{952FAE03-BDF4-4910-B03B-233CA5F17C90}">
      <dgm:prSet/>
      <dgm:spPr/>
      <dgm:t>
        <a:bodyPr/>
        <a:lstStyle/>
        <a:p>
          <a:endParaRPr lang="en-US"/>
        </a:p>
      </dgm:t>
    </dgm:pt>
    <dgm:pt modelId="{416507A0-C2BC-4C48-A233-ED007D863662}" type="sibTrans" cxnId="{952FAE03-BDF4-4910-B03B-233CA5F17C90}">
      <dgm:prSet/>
      <dgm:spPr/>
      <dgm:t>
        <a:bodyPr/>
        <a:lstStyle/>
        <a:p>
          <a:endParaRPr lang="en-US"/>
        </a:p>
      </dgm:t>
    </dgm:pt>
    <dgm:pt modelId="{1DC98380-9258-469A-9D9A-737D3A3D5AB0}">
      <dgm:prSet/>
      <dgm:spPr/>
      <dgm:t>
        <a:bodyPr/>
        <a:lstStyle/>
        <a:p>
          <a:r>
            <a:rPr lang="en-US"/>
            <a:t>3. Создание и обучение модели</a:t>
          </a:r>
        </a:p>
      </dgm:t>
    </dgm:pt>
    <dgm:pt modelId="{1C8CCD6C-0133-4C53-81DB-5E5B7DC537DA}" type="parTrans" cxnId="{B6321A9E-462E-42C8-8D09-1AC7AB9B5C5B}">
      <dgm:prSet/>
      <dgm:spPr/>
      <dgm:t>
        <a:bodyPr/>
        <a:lstStyle/>
        <a:p>
          <a:endParaRPr lang="en-US"/>
        </a:p>
      </dgm:t>
    </dgm:pt>
    <dgm:pt modelId="{AE6BB8EA-00F1-4637-9025-356C1354B96D}" type="sibTrans" cxnId="{B6321A9E-462E-42C8-8D09-1AC7AB9B5C5B}">
      <dgm:prSet/>
      <dgm:spPr/>
      <dgm:t>
        <a:bodyPr/>
        <a:lstStyle/>
        <a:p>
          <a:endParaRPr lang="en-US"/>
        </a:p>
      </dgm:t>
    </dgm:pt>
    <dgm:pt modelId="{6ED12E0B-A625-4C80-9AFB-8F5FCC53D786}">
      <dgm:prSet/>
      <dgm:spPr/>
      <dgm:t>
        <a:bodyPr/>
        <a:lstStyle/>
        <a:p>
          <a:r>
            <a:rPr lang="en-US"/>
            <a:t>4. Валидация модели</a:t>
          </a:r>
        </a:p>
      </dgm:t>
    </dgm:pt>
    <dgm:pt modelId="{1D48E558-C863-4E5B-8215-04FAF465F999}" type="parTrans" cxnId="{3A6DC641-3B1B-49AE-9DD8-BC587F61FF56}">
      <dgm:prSet/>
      <dgm:spPr/>
      <dgm:t>
        <a:bodyPr/>
        <a:lstStyle/>
        <a:p>
          <a:endParaRPr lang="en-US"/>
        </a:p>
      </dgm:t>
    </dgm:pt>
    <dgm:pt modelId="{0BA6EE19-3741-42E9-A578-2F700C5E0877}" type="sibTrans" cxnId="{3A6DC641-3B1B-49AE-9DD8-BC587F61FF56}">
      <dgm:prSet/>
      <dgm:spPr/>
      <dgm:t>
        <a:bodyPr/>
        <a:lstStyle/>
        <a:p>
          <a:endParaRPr lang="en-US"/>
        </a:p>
      </dgm:t>
    </dgm:pt>
    <dgm:pt modelId="{EFE2912D-2C11-448B-BA58-2CB43AF9DA4F}" type="pres">
      <dgm:prSet presAssocID="{6B1EBB53-4820-4250-8421-4CA810019E56}" presName="root" presStyleCnt="0">
        <dgm:presLayoutVars>
          <dgm:dir/>
          <dgm:resizeHandles val="exact"/>
        </dgm:presLayoutVars>
      </dgm:prSet>
      <dgm:spPr/>
    </dgm:pt>
    <dgm:pt modelId="{D31E7A9C-9157-42A4-99E6-B3E7684A9843}" type="pres">
      <dgm:prSet presAssocID="{3B7A5D69-F6D6-428B-A291-568A77E76693}" presName="compNode" presStyleCnt="0"/>
      <dgm:spPr/>
    </dgm:pt>
    <dgm:pt modelId="{16DD6CEB-8A57-4CE0-90FF-CC8864531B51}" type="pres">
      <dgm:prSet presAssocID="{3B7A5D69-F6D6-428B-A291-568A77E76693}" presName="bgRect" presStyleLbl="bgShp" presStyleIdx="0" presStyleCnt="4"/>
      <dgm:spPr/>
    </dgm:pt>
    <dgm:pt modelId="{2E03D557-9834-47ED-9CAF-5720AC82ED10}" type="pres">
      <dgm:prSet presAssocID="{3B7A5D69-F6D6-428B-A291-568A77E7669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Контрольный список"/>
        </a:ext>
      </dgm:extLst>
    </dgm:pt>
    <dgm:pt modelId="{8C8794CC-896F-435B-BDFE-CDAC43790562}" type="pres">
      <dgm:prSet presAssocID="{3B7A5D69-F6D6-428B-A291-568A77E76693}" presName="spaceRect" presStyleCnt="0"/>
      <dgm:spPr/>
    </dgm:pt>
    <dgm:pt modelId="{A1A836E2-C96A-4C65-AC19-732F603E2F82}" type="pres">
      <dgm:prSet presAssocID="{3B7A5D69-F6D6-428B-A291-568A77E76693}" presName="parTx" presStyleLbl="revTx" presStyleIdx="0" presStyleCnt="4">
        <dgm:presLayoutVars>
          <dgm:chMax val="0"/>
          <dgm:chPref val="0"/>
        </dgm:presLayoutVars>
      </dgm:prSet>
      <dgm:spPr/>
    </dgm:pt>
    <dgm:pt modelId="{7AFC73FC-0626-44EF-B1F7-67CA32A5EDCA}" type="pres">
      <dgm:prSet presAssocID="{645C3D8A-1808-4F04-9B73-74DD3583F373}" presName="sibTrans" presStyleCnt="0"/>
      <dgm:spPr/>
    </dgm:pt>
    <dgm:pt modelId="{0DCE58ED-EA43-4790-9E3A-3E274016E620}" type="pres">
      <dgm:prSet presAssocID="{2BF95E6C-8622-459F-B67C-915F155459F6}" presName="compNode" presStyleCnt="0"/>
      <dgm:spPr/>
    </dgm:pt>
    <dgm:pt modelId="{7EE84A56-57AE-4FFC-BA10-6830098A4FF0}" type="pres">
      <dgm:prSet presAssocID="{2BF95E6C-8622-459F-B67C-915F155459F6}" presName="bgRect" presStyleLbl="bgShp" presStyleIdx="1" presStyleCnt="4"/>
      <dgm:spPr/>
    </dgm:pt>
    <dgm:pt modelId="{04C82DF6-954C-4F0B-A239-6D2B8E0672A6}" type="pres">
      <dgm:prSet presAssocID="{2BF95E6C-8622-459F-B67C-915F155459F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База данных"/>
        </a:ext>
      </dgm:extLst>
    </dgm:pt>
    <dgm:pt modelId="{9077DFA6-0148-41DF-B74C-6437375A01DA}" type="pres">
      <dgm:prSet presAssocID="{2BF95E6C-8622-459F-B67C-915F155459F6}" presName="spaceRect" presStyleCnt="0"/>
      <dgm:spPr/>
    </dgm:pt>
    <dgm:pt modelId="{BD138A86-EFB1-4CB8-B277-36696214244C}" type="pres">
      <dgm:prSet presAssocID="{2BF95E6C-8622-459F-B67C-915F155459F6}" presName="parTx" presStyleLbl="revTx" presStyleIdx="1" presStyleCnt="4">
        <dgm:presLayoutVars>
          <dgm:chMax val="0"/>
          <dgm:chPref val="0"/>
        </dgm:presLayoutVars>
      </dgm:prSet>
      <dgm:spPr/>
    </dgm:pt>
    <dgm:pt modelId="{D2EA3751-5A25-4915-A4AB-23EF43F11E2F}" type="pres">
      <dgm:prSet presAssocID="{416507A0-C2BC-4C48-A233-ED007D863662}" presName="sibTrans" presStyleCnt="0"/>
      <dgm:spPr/>
    </dgm:pt>
    <dgm:pt modelId="{752F749B-FC81-4DC7-AD64-164C9F5C46CF}" type="pres">
      <dgm:prSet presAssocID="{1DC98380-9258-469A-9D9A-737D3A3D5AB0}" presName="compNode" presStyleCnt="0"/>
      <dgm:spPr/>
    </dgm:pt>
    <dgm:pt modelId="{06BAF246-A4CB-488A-BBE8-40C2A30963CB}" type="pres">
      <dgm:prSet presAssocID="{1DC98380-9258-469A-9D9A-737D3A3D5AB0}" presName="bgRect" presStyleLbl="bgShp" presStyleIdx="2" presStyleCnt="4"/>
      <dgm:spPr/>
    </dgm:pt>
    <dgm:pt modelId="{4253B040-EB28-4E52-BA90-7BC46797670A}" type="pres">
      <dgm:prSet presAssocID="{1DC98380-9258-469A-9D9A-737D3A3D5AB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Преподаватель"/>
        </a:ext>
      </dgm:extLst>
    </dgm:pt>
    <dgm:pt modelId="{F82F7175-5801-4E0F-85C4-47716EC2D74E}" type="pres">
      <dgm:prSet presAssocID="{1DC98380-9258-469A-9D9A-737D3A3D5AB0}" presName="spaceRect" presStyleCnt="0"/>
      <dgm:spPr/>
    </dgm:pt>
    <dgm:pt modelId="{E750ABF2-B9AF-46EF-88A9-63A94E4B6DE8}" type="pres">
      <dgm:prSet presAssocID="{1DC98380-9258-469A-9D9A-737D3A3D5AB0}" presName="parTx" presStyleLbl="revTx" presStyleIdx="2" presStyleCnt="4">
        <dgm:presLayoutVars>
          <dgm:chMax val="0"/>
          <dgm:chPref val="0"/>
        </dgm:presLayoutVars>
      </dgm:prSet>
      <dgm:spPr/>
    </dgm:pt>
    <dgm:pt modelId="{42D429A6-1B10-4792-A3BF-5288B8F3A9C4}" type="pres">
      <dgm:prSet presAssocID="{AE6BB8EA-00F1-4637-9025-356C1354B96D}" presName="sibTrans" presStyleCnt="0"/>
      <dgm:spPr/>
    </dgm:pt>
    <dgm:pt modelId="{EC0CDF4A-77D0-4309-93B5-6E0A73B3DF7F}" type="pres">
      <dgm:prSet presAssocID="{6ED12E0B-A625-4C80-9AFB-8F5FCC53D786}" presName="compNode" presStyleCnt="0"/>
      <dgm:spPr/>
    </dgm:pt>
    <dgm:pt modelId="{4DC55B3A-3523-46F9-BDAC-9F6ABF707F0A}" type="pres">
      <dgm:prSet presAssocID="{6ED12E0B-A625-4C80-9AFB-8F5FCC53D786}" presName="bgRect" presStyleLbl="bgShp" presStyleIdx="3" presStyleCnt="4"/>
      <dgm:spPr/>
    </dgm:pt>
    <dgm:pt modelId="{CB6FEFEE-4DD0-4869-92E2-8B9620892873}" type="pres">
      <dgm:prSet presAssocID="{6ED12E0B-A625-4C80-9AFB-8F5FCC53D78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Таблица"/>
        </a:ext>
      </dgm:extLst>
    </dgm:pt>
    <dgm:pt modelId="{7FDEAB30-30DA-49FC-ABDA-3D6C77BEAEF2}" type="pres">
      <dgm:prSet presAssocID="{6ED12E0B-A625-4C80-9AFB-8F5FCC53D786}" presName="spaceRect" presStyleCnt="0"/>
      <dgm:spPr/>
    </dgm:pt>
    <dgm:pt modelId="{43EA6C06-0EDA-4839-ABD8-F3C1858D8617}" type="pres">
      <dgm:prSet presAssocID="{6ED12E0B-A625-4C80-9AFB-8F5FCC53D78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952FAE03-BDF4-4910-B03B-233CA5F17C90}" srcId="{6B1EBB53-4820-4250-8421-4CA810019E56}" destId="{2BF95E6C-8622-459F-B67C-915F155459F6}" srcOrd="1" destOrd="0" parTransId="{17A0D3A1-928F-4250-9774-BC906B256179}" sibTransId="{416507A0-C2BC-4C48-A233-ED007D863662}"/>
    <dgm:cxn modelId="{C7354D21-D7A8-4B4F-9064-FD70912C89F0}" type="presOf" srcId="{2BF95E6C-8622-459F-B67C-915F155459F6}" destId="{BD138A86-EFB1-4CB8-B277-36696214244C}" srcOrd="0" destOrd="0" presId="urn:microsoft.com/office/officeart/2018/2/layout/IconVerticalSolidList"/>
    <dgm:cxn modelId="{2FA94E29-C8CA-43C6-A4BD-1118AC7D0AE0}" type="presOf" srcId="{1DC98380-9258-469A-9D9A-737D3A3D5AB0}" destId="{E750ABF2-B9AF-46EF-88A9-63A94E4B6DE8}" srcOrd="0" destOrd="0" presId="urn:microsoft.com/office/officeart/2018/2/layout/IconVerticalSolidList"/>
    <dgm:cxn modelId="{3A6DC641-3B1B-49AE-9DD8-BC587F61FF56}" srcId="{6B1EBB53-4820-4250-8421-4CA810019E56}" destId="{6ED12E0B-A625-4C80-9AFB-8F5FCC53D786}" srcOrd="3" destOrd="0" parTransId="{1D48E558-C863-4E5B-8215-04FAF465F999}" sibTransId="{0BA6EE19-3741-42E9-A578-2F700C5E0877}"/>
    <dgm:cxn modelId="{4263587B-49B3-4126-BE9E-11CE9E383181}" type="presOf" srcId="{3B7A5D69-F6D6-428B-A291-568A77E76693}" destId="{A1A836E2-C96A-4C65-AC19-732F603E2F82}" srcOrd="0" destOrd="0" presId="urn:microsoft.com/office/officeart/2018/2/layout/IconVerticalSolidList"/>
    <dgm:cxn modelId="{B6321A9E-462E-42C8-8D09-1AC7AB9B5C5B}" srcId="{6B1EBB53-4820-4250-8421-4CA810019E56}" destId="{1DC98380-9258-469A-9D9A-737D3A3D5AB0}" srcOrd="2" destOrd="0" parTransId="{1C8CCD6C-0133-4C53-81DB-5E5B7DC537DA}" sibTransId="{AE6BB8EA-00F1-4637-9025-356C1354B96D}"/>
    <dgm:cxn modelId="{CE64CBB9-A186-4538-A3DD-8BB7FBFE9CA9}" type="presOf" srcId="{6B1EBB53-4820-4250-8421-4CA810019E56}" destId="{EFE2912D-2C11-448B-BA58-2CB43AF9DA4F}" srcOrd="0" destOrd="0" presId="urn:microsoft.com/office/officeart/2018/2/layout/IconVerticalSolidList"/>
    <dgm:cxn modelId="{BB61ADC7-AD0C-4D70-9AA1-FAFF60EAAC95}" srcId="{6B1EBB53-4820-4250-8421-4CA810019E56}" destId="{3B7A5D69-F6D6-428B-A291-568A77E76693}" srcOrd="0" destOrd="0" parTransId="{FED404B5-154E-45C3-BB0E-E2801EB2EDE0}" sibTransId="{645C3D8A-1808-4F04-9B73-74DD3583F373}"/>
    <dgm:cxn modelId="{AC89EFC9-0C84-42E0-BE80-DC50F29B9F3B}" type="presOf" srcId="{6ED12E0B-A625-4C80-9AFB-8F5FCC53D786}" destId="{43EA6C06-0EDA-4839-ABD8-F3C1858D8617}" srcOrd="0" destOrd="0" presId="urn:microsoft.com/office/officeart/2018/2/layout/IconVerticalSolidList"/>
    <dgm:cxn modelId="{7812EFC8-FFED-4BB2-A698-59BFA7D81363}" type="presParOf" srcId="{EFE2912D-2C11-448B-BA58-2CB43AF9DA4F}" destId="{D31E7A9C-9157-42A4-99E6-B3E7684A9843}" srcOrd="0" destOrd="0" presId="urn:microsoft.com/office/officeart/2018/2/layout/IconVerticalSolidList"/>
    <dgm:cxn modelId="{04E505C7-1B49-4B6A-8949-7EBDDEE200C0}" type="presParOf" srcId="{D31E7A9C-9157-42A4-99E6-B3E7684A9843}" destId="{16DD6CEB-8A57-4CE0-90FF-CC8864531B51}" srcOrd="0" destOrd="0" presId="urn:microsoft.com/office/officeart/2018/2/layout/IconVerticalSolidList"/>
    <dgm:cxn modelId="{B534C92E-11DF-4926-BBC6-5446D81CC228}" type="presParOf" srcId="{D31E7A9C-9157-42A4-99E6-B3E7684A9843}" destId="{2E03D557-9834-47ED-9CAF-5720AC82ED10}" srcOrd="1" destOrd="0" presId="urn:microsoft.com/office/officeart/2018/2/layout/IconVerticalSolidList"/>
    <dgm:cxn modelId="{C3501FD5-CF6D-48E9-AFD9-D03B44ACD930}" type="presParOf" srcId="{D31E7A9C-9157-42A4-99E6-B3E7684A9843}" destId="{8C8794CC-896F-435B-BDFE-CDAC43790562}" srcOrd="2" destOrd="0" presId="urn:microsoft.com/office/officeart/2018/2/layout/IconVerticalSolidList"/>
    <dgm:cxn modelId="{8E286E1E-079B-41CA-91FF-38E2B0A7803E}" type="presParOf" srcId="{D31E7A9C-9157-42A4-99E6-B3E7684A9843}" destId="{A1A836E2-C96A-4C65-AC19-732F603E2F82}" srcOrd="3" destOrd="0" presId="urn:microsoft.com/office/officeart/2018/2/layout/IconVerticalSolidList"/>
    <dgm:cxn modelId="{43CCB5A9-CE5E-40AB-B431-4EDA58402616}" type="presParOf" srcId="{EFE2912D-2C11-448B-BA58-2CB43AF9DA4F}" destId="{7AFC73FC-0626-44EF-B1F7-67CA32A5EDCA}" srcOrd="1" destOrd="0" presId="urn:microsoft.com/office/officeart/2018/2/layout/IconVerticalSolidList"/>
    <dgm:cxn modelId="{1AF305F7-CE7D-47E5-83A4-429713907D13}" type="presParOf" srcId="{EFE2912D-2C11-448B-BA58-2CB43AF9DA4F}" destId="{0DCE58ED-EA43-4790-9E3A-3E274016E620}" srcOrd="2" destOrd="0" presId="urn:microsoft.com/office/officeart/2018/2/layout/IconVerticalSolidList"/>
    <dgm:cxn modelId="{77C800B6-7E24-422A-9845-02F9C1B77B55}" type="presParOf" srcId="{0DCE58ED-EA43-4790-9E3A-3E274016E620}" destId="{7EE84A56-57AE-4FFC-BA10-6830098A4FF0}" srcOrd="0" destOrd="0" presId="urn:microsoft.com/office/officeart/2018/2/layout/IconVerticalSolidList"/>
    <dgm:cxn modelId="{825C7084-8DE1-4B06-86C8-52DFEA4428A3}" type="presParOf" srcId="{0DCE58ED-EA43-4790-9E3A-3E274016E620}" destId="{04C82DF6-954C-4F0B-A239-6D2B8E0672A6}" srcOrd="1" destOrd="0" presId="urn:microsoft.com/office/officeart/2018/2/layout/IconVerticalSolidList"/>
    <dgm:cxn modelId="{DA805CA7-40E4-4FA5-9301-35D26299E516}" type="presParOf" srcId="{0DCE58ED-EA43-4790-9E3A-3E274016E620}" destId="{9077DFA6-0148-41DF-B74C-6437375A01DA}" srcOrd="2" destOrd="0" presId="urn:microsoft.com/office/officeart/2018/2/layout/IconVerticalSolidList"/>
    <dgm:cxn modelId="{6EA5C0A7-C036-4B6E-B0A6-1E5E2F19D244}" type="presParOf" srcId="{0DCE58ED-EA43-4790-9E3A-3E274016E620}" destId="{BD138A86-EFB1-4CB8-B277-36696214244C}" srcOrd="3" destOrd="0" presId="urn:microsoft.com/office/officeart/2018/2/layout/IconVerticalSolidList"/>
    <dgm:cxn modelId="{E65F967E-870C-4B23-B977-CCB24B72B769}" type="presParOf" srcId="{EFE2912D-2C11-448B-BA58-2CB43AF9DA4F}" destId="{D2EA3751-5A25-4915-A4AB-23EF43F11E2F}" srcOrd="3" destOrd="0" presId="urn:microsoft.com/office/officeart/2018/2/layout/IconVerticalSolidList"/>
    <dgm:cxn modelId="{554725A9-D67A-494A-B37F-95A57BED4186}" type="presParOf" srcId="{EFE2912D-2C11-448B-BA58-2CB43AF9DA4F}" destId="{752F749B-FC81-4DC7-AD64-164C9F5C46CF}" srcOrd="4" destOrd="0" presId="urn:microsoft.com/office/officeart/2018/2/layout/IconVerticalSolidList"/>
    <dgm:cxn modelId="{97C18631-97E3-4E69-A35F-83B18EBD89AA}" type="presParOf" srcId="{752F749B-FC81-4DC7-AD64-164C9F5C46CF}" destId="{06BAF246-A4CB-488A-BBE8-40C2A30963CB}" srcOrd="0" destOrd="0" presId="urn:microsoft.com/office/officeart/2018/2/layout/IconVerticalSolidList"/>
    <dgm:cxn modelId="{1A7BA848-0CFA-4F7C-AEAC-C9CE20455CB7}" type="presParOf" srcId="{752F749B-FC81-4DC7-AD64-164C9F5C46CF}" destId="{4253B040-EB28-4E52-BA90-7BC46797670A}" srcOrd="1" destOrd="0" presId="urn:microsoft.com/office/officeart/2018/2/layout/IconVerticalSolidList"/>
    <dgm:cxn modelId="{2E5A3DC2-56E7-4978-B11E-E06E426F5524}" type="presParOf" srcId="{752F749B-FC81-4DC7-AD64-164C9F5C46CF}" destId="{F82F7175-5801-4E0F-85C4-47716EC2D74E}" srcOrd="2" destOrd="0" presId="urn:microsoft.com/office/officeart/2018/2/layout/IconVerticalSolidList"/>
    <dgm:cxn modelId="{0593DCCA-9769-49B7-9381-486BBB5BF2FF}" type="presParOf" srcId="{752F749B-FC81-4DC7-AD64-164C9F5C46CF}" destId="{E750ABF2-B9AF-46EF-88A9-63A94E4B6DE8}" srcOrd="3" destOrd="0" presId="urn:microsoft.com/office/officeart/2018/2/layout/IconVerticalSolidList"/>
    <dgm:cxn modelId="{B2EE9957-632B-4766-80CE-A63D625C8F79}" type="presParOf" srcId="{EFE2912D-2C11-448B-BA58-2CB43AF9DA4F}" destId="{42D429A6-1B10-4792-A3BF-5288B8F3A9C4}" srcOrd="5" destOrd="0" presId="urn:microsoft.com/office/officeart/2018/2/layout/IconVerticalSolidList"/>
    <dgm:cxn modelId="{AF988039-E5C0-4E68-AE83-C12E2385158B}" type="presParOf" srcId="{EFE2912D-2C11-448B-BA58-2CB43AF9DA4F}" destId="{EC0CDF4A-77D0-4309-93B5-6E0A73B3DF7F}" srcOrd="6" destOrd="0" presId="urn:microsoft.com/office/officeart/2018/2/layout/IconVerticalSolidList"/>
    <dgm:cxn modelId="{8D0C37EA-2711-4C33-A45A-8F902C97C9D5}" type="presParOf" srcId="{EC0CDF4A-77D0-4309-93B5-6E0A73B3DF7F}" destId="{4DC55B3A-3523-46F9-BDAC-9F6ABF707F0A}" srcOrd="0" destOrd="0" presId="urn:microsoft.com/office/officeart/2018/2/layout/IconVerticalSolidList"/>
    <dgm:cxn modelId="{4794C345-2C15-446C-B856-52D448BC02C0}" type="presParOf" srcId="{EC0CDF4A-77D0-4309-93B5-6E0A73B3DF7F}" destId="{CB6FEFEE-4DD0-4869-92E2-8B9620892873}" srcOrd="1" destOrd="0" presId="urn:microsoft.com/office/officeart/2018/2/layout/IconVerticalSolidList"/>
    <dgm:cxn modelId="{EC4BBBFF-22B3-49F7-903D-2712389A5163}" type="presParOf" srcId="{EC0CDF4A-77D0-4309-93B5-6E0A73B3DF7F}" destId="{7FDEAB30-30DA-49FC-ABDA-3D6C77BEAEF2}" srcOrd="2" destOrd="0" presId="urn:microsoft.com/office/officeart/2018/2/layout/IconVerticalSolidList"/>
    <dgm:cxn modelId="{1DE2376B-CC71-4CC1-9DB9-DC3E66660B7F}" type="presParOf" srcId="{EC0CDF4A-77D0-4309-93B5-6E0A73B3DF7F}" destId="{43EA6C06-0EDA-4839-ABD8-F3C1858D861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6218FB-900B-4B7D-93C1-6CF540F204EF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57E8C8A-C810-450F-88C6-D9E2A2BBCB48}">
      <dgm:prSet custT="1"/>
      <dgm:spPr/>
      <dgm:t>
        <a:bodyPr/>
        <a:lstStyle/>
        <a:p>
          <a:r>
            <a:rPr lang="ru-RU" sz="1600" b="1" i="0" dirty="0"/>
            <a:t>Обучение с учителем: регрессия</a:t>
          </a:r>
          <a:br>
            <a:rPr lang="ru-RU" sz="1300" b="0" i="0" dirty="0"/>
          </a:br>
          <a:r>
            <a:rPr lang="ru-RU" sz="1300" b="0" i="0" dirty="0"/>
            <a:t>Есть </a:t>
          </a:r>
          <a:r>
            <a:rPr lang="ru-RU" sz="1300" b="0" i="0" dirty="0" err="1"/>
            <a:t>target</a:t>
          </a:r>
          <a:r>
            <a:rPr lang="ru-RU" sz="1300" b="0" i="0" dirty="0"/>
            <a:t>-переменная (целевая), множество значений для </a:t>
          </a:r>
          <a:r>
            <a:rPr lang="ru-RU" sz="1300" b="0" i="0" dirty="0" err="1"/>
            <a:t>target</a:t>
          </a:r>
          <a:r>
            <a:rPr lang="ru-RU" sz="1300" b="0" i="0" dirty="0"/>
            <a:t>-переменной бесконечно. Пример задачи — предсказать стоимость дома, зная количество комнат и удаленность от метро. Пример алгоритма — линейная регрессия.</a:t>
          </a:r>
          <a:endParaRPr lang="en-US" sz="1300" dirty="0"/>
        </a:p>
      </dgm:t>
    </dgm:pt>
    <dgm:pt modelId="{A0BD0DF7-8589-450A-B3B7-420377274C06}" type="parTrans" cxnId="{5523270C-A994-4B72-AA70-ACB260C67D5B}">
      <dgm:prSet/>
      <dgm:spPr/>
      <dgm:t>
        <a:bodyPr/>
        <a:lstStyle/>
        <a:p>
          <a:endParaRPr lang="en-US"/>
        </a:p>
      </dgm:t>
    </dgm:pt>
    <dgm:pt modelId="{E9FA266E-E963-4E6E-B4AC-DBA29C4B246A}" type="sibTrans" cxnId="{5523270C-A994-4B72-AA70-ACB260C67D5B}">
      <dgm:prSet/>
      <dgm:spPr/>
      <dgm:t>
        <a:bodyPr/>
        <a:lstStyle/>
        <a:p>
          <a:endParaRPr lang="en-US"/>
        </a:p>
      </dgm:t>
    </dgm:pt>
    <dgm:pt modelId="{2BE716EE-F49D-4116-A2E9-58F1017A56CE}">
      <dgm:prSet custT="1"/>
      <dgm:spPr/>
      <dgm:t>
        <a:bodyPr/>
        <a:lstStyle/>
        <a:p>
          <a:r>
            <a:rPr lang="ru-RU" sz="1600" b="1" i="0" dirty="0"/>
            <a:t>Обучение с учителем: классификация</a:t>
          </a:r>
          <a:br>
            <a:rPr lang="ru-RU" sz="1300" b="0" i="0" dirty="0"/>
          </a:br>
          <a:r>
            <a:rPr lang="ru-RU" sz="1300" b="0" i="0" dirty="0"/>
            <a:t>Есть </a:t>
          </a:r>
          <a:r>
            <a:rPr lang="ru-RU" sz="1300" b="0" i="0" dirty="0" err="1"/>
            <a:t>target</a:t>
          </a:r>
          <a:r>
            <a:rPr lang="ru-RU" sz="1300" b="0" i="0" dirty="0"/>
            <a:t>-переменная, множество значений для </a:t>
          </a:r>
          <a:r>
            <a:rPr lang="ru-RU" sz="1300" b="0" i="0" dirty="0" err="1"/>
            <a:t>target</a:t>
          </a:r>
          <a:r>
            <a:rPr lang="ru-RU" sz="1300" b="0" i="0" dirty="0"/>
            <a:t>-переменной конечно. Пример задачи — предсказать класс офиса, зная параметры: наличие лифта, площадь, количество окон, наличие шумоизоляции и другие. Пример алгоритма — логистическая регрессия.</a:t>
          </a:r>
          <a:endParaRPr lang="en-US" sz="1300" dirty="0"/>
        </a:p>
      </dgm:t>
    </dgm:pt>
    <dgm:pt modelId="{71A6530A-29A3-45BB-85B2-22BE44F97D9E}" type="parTrans" cxnId="{316C912E-148A-4F21-AA0E-CDA408EC2232}">
      <dgm:prSet/>
      <dgm:spPr/>
      <dgm:t>
        <a:bodyPr/>
        <a:lstStyle/>
        <a:p>
          <a:endParaRPr lang="en-US"/>
        </a:p>
      </dgm:t>
    </dgm:pt>
    <dgm:pt modelId="{D9431340-669E-4500-AC89-B9C04903017D}" type="sibTrans" cxnId="{316C912E-148A-4F21-AA0E-CDA408EC2232}">
      <dgm:prSet/>
      <dgm:spPr/>
      <dgm:t>
        <a:bodyPr/>
        <a:lstStyle/>
        <a:p>
          <a:endParaRPr lang="en-US"/>
        </a:p>
      </dgm:t>
    </dgm:pt>
    <dgm:pt modelId="{EF1F20D6-3E7B-418E-A79F-5A9F3CEE9022}">
      <dgm:prSet custT="1"/>
      <dgm:spPr/>
      <dgm:t>
        <a:bodyPr/>
        <a:lstStyle/>
        <a:p>
          <a:r>
            <a:rPr lang="ru-RU" sz="1600" b="1" i="0" dirty="0"/>
            <a:t>Обучение без учителя: кластеризация</a:t>
          </a:r>
          <a:br>
            <a:rPr lang="ru-RU" sz="1300" b="0" i="0" dirty="0"/>
          </a:br>
          <a:r>
            <a:rPr lang="ru-RU" sz="1300" b="0" i="0" dirty="0"/>
            <a:t>Target-переменной нет, количество кластеров может быть известно или нет. Пример задачи — разбить пользователей интернет-магазина на группы, зная данные о покупках. Пример алгоритма — k-</a:t>
          </a:r>
          <a:r>
            <a:rPr lang="ru-RU" sz="1300" b="0" i="0" dirty="0" err="1"/>
            <a:t>means</a:t>
          </a:r>
          <a:r>
            <a:rPr lang="ru-RU" sz="1300" b="0" i="0" dirty="0"/>
            <a:t>.</a:t>
          </a:r>
          <a:endParaRPr lang="en-US" sz="1300" dirty="0"/>
        </a:p>
      </dgm:t>
    </dgm:pt>
    <dgm:pt modelId="{65BA0D28-73F3-42BD-85EF-16373B4A36C2}" type="parTrans" cxnId="{563AA74B-6877-4018-A010-20692EAAB67D}">
      <dgm:prSet/>
      <dgm:spPr/>
      <dgm:t>
        <a:bodyPr/>
        <a:lstStyle/>
        <a:p>
          <a:endParaRPr lang="en-US"/>
        </a:p>
      </dgm:t>
    </dgm:pt>
    <dgm:pt modelId="{934F1D10-FC46-470A-A76A-84BBD60AE3CD}" type="sibTrans" cxnId="{563AA74B-6877-4018-A010-20692EAAB67D}">
      <dgm:prSet/>
      <dgm:spPr/>
      <dgm:t>
        <a:bodyPr/>
        <a:lstStyle/>
        <a:p>
          <a:endParaRPr lang="en-US"/>
        </a:p>
      </dgm:t>
    </dgm:pt>
    <dgm:pt modelId="{473C6ABF-0232-4677-9744-35D26BFDB729}">
      <dgm:prSet custT="1"/>
      <dgm:spPr/>
      <dgm:t>
        <a:bodyPr/>
        <a:lstStyle/>
        <a:p>
          <a:r>
            <a:rPr lang="ru-RU" sz="1600" b="1" i="0" dirty="0"/>
            <a:t>Обучение без учителя: уменьшение размерности</a:t>
          </a:r>
          <a:br>
            <a:rPr lang="ru-RU" sz="1300" b="0" i="0" dirty="0"/>
          </a:br>
          <a:r>
            <a:rPr lang="ru-RU" sz="1300" b="0" i="0" dirty="0"/>
            <a:t>Target-переменной нет или в общем случае, признаков очень много и они неинформативны, данных часто мало. Пример алгоритма — PCA (метод главных компонент).</a:t>
          </a:r>
          <a:endParaRPr lang="en-US" sz="1300" dirty="0"/>
        </a:p>
      </dgm:t>
    </dgm:pt>
    <dgm:pt modelId="{ABAC9C86-E6C4-46F8-97BD-DF0F758A87D6}" type="parTrans" cxnId="{7EF594C8-CFE9-44EA-AA89-FBB39C42D60B}">
      <dgm:prSet/>
      <dgm:spPr/>
      <dgm:t>
        <a:bodyPr/>
        <a:lstStyle/>
        <a:p>
          <a:endParaRPr lang="en-US"/>
        </a:p>
      </dgm:t>
    </dgm:pt>
    <dgm:pt modelId="{8988E59C-003C-4C47-B89E-45715D01D8A1}" type="sibTrans" cxnId="{7EF594C8-CFE9-44EA-AA89-FBB39C42D60B}">
      <dgm:prSet/>
      <dgm:spPr/>
      <dgm:t>
        <a:bodyPr/>
        <a:lstStyle/>
        <a:p>
          <a:endParaRPr lang="en-US"/>
        </a:p>
      </dgm:t>
    </dgm:pt>
    <dgm:pt modelId="{FE5B52B3-0422-45E0-AB24-F30514DBECE2}">
      <dgm:prSet custT="1"/>
      <dgm:spPr/>
      <dgm:t>
        <a:bodyPr/>
        <a:lstStyle/>
        <a:p>
          <a:r>
            <a:rPr lang="ru-RU" sz="1600" b="1" i="0" dirty="0"/>
            <a:t>Обучение с подкреплением</a:t>
          </a:r>
          <a:br>
            <a:rPr lang="ru-RU" sz="1300" b="0" i="0" dirty="0"/>
          </a:br>
          <a:r>
            <a:rPr lang="ru-RU" sz="1300" b="0" i="0" dirty="0"/>
            <a:t>Есть агент и мир вокруг агента, агент может действовать и получать награду или штраф за свои действия. Мир может меняться из-за действий агента. Ключевым отличием обучения с подкреплением от обучения с учителем является то, что в первом случае сам мир меняется под действием агента. В разные моменты времени могут быть разные ответы на одни и те же входные данные.</a:t>
          </a:r>
          <a:endParaRPr lang="en-US" sz="1300" dirty="0"/>
        </a:p>
      </dgm:t>
    </dgm:pt>
    <dgm:pt modelId="{CABAED18-D358-4F78-BAC4-A0E04DBBD168}" type="parTrans" cxnId="{3CEC5F14-7AA3-409D-97B4-5D7F28AFC54C}">
      <dgm:prSet/>
      <dgm:spPr/>
      <dgm:t>
        <a:bodyPr/>
        <a:lstStyle/>
        <a:p>
          <a:endParaRPr lang="en-US"/>
        </a:p>
      </dgm:t>
    </dgm:pt>
    <dgm:pt modelId="{C4AAD3B1-E296-4792-A208-4191E32C8CB7}" type="sibTrans" cxnId="{3CEC5F14-7AA3-409D-97B4-5D7F28AFC54C}">
      <dgm:prSet/>
      <dgm:spPr/>
      <dgm:t>
        <a:bodyPr/>
        <a:lstStyle/>
        <a:p>
          <a:endParaRPr lang="en-US"/>
        </a:p>
      </dgm:t>
    </dgm:pt>
    <dgm:pt modelId="{634CDE44-41CE-42B2-8AFC-80D0F0099556}" type="pres">
      <dgm:prSet presAssocID="{226218FB-900B-4B7D-93C1-6CF540F204EF}" presName="vert0" presStyleCnt="0">
        <dgm:presLayoutVars>
          <dgm:dir/>
          <dgm:animOne val="branch"/>
          <dgm:animLvl val="lvl"/>
        </dgm:presLayoutVars>
      </dgm:prSet>
      <dgm:spPr/>
    </dgm:pt>
    <dgm:pt modelId="{5CCB8FD8-F046-4266-A45E-EDDB27BF2BD5}" type="pres">
      <dgm:prSet presAssocID="{D57E8C8A-C810-450F-88C6-D9E2A2BBCB48}" presName="thickLine" presStyleLbl="alignNode1" presStyleIdx="0" presStyleCnt="5"/>
      <dgm:spPr/>
    </dgm:pt>
    <dgm:pt modelId="{86DBCEFC-40C2-46D4-9DB6-9D6313A90C05}" type="pres">
      <dgm:prSet presAssocID="{D57E8C8A-C810-450F-88C6-D9E2A2BBCB48}" presName="horz1" presStyleCnt="0"/>
      <dgm:spPr/>
    </dgm:pt>
    <dgm:pt modelId="{2FE5F9F0-D220-484F-9A23-18FD9E239D0F}" type="pres">
      <dgm:prSet presAssocID="{D57E8C8A-C810-450F-88C6-D9E2A2BBCB48}" presName="tx1" presStyleLbl="revTx" presStyleIdx="0" presStyleCnt="5"/>
      <dgm:spPr/>
    </dgm:pt>
    <dgm:pt modelId="{EDC5060C-579A-49CB-8379-2FE1F536AA04}" type="pres">
      <dgm:prSet presAssocID="{D57E8C8A-C810-450F-88C6-D9E2A2BBCB48}" presName="vert1" presStyleCnt="0"/>
      <dgm:spPr/>
    </dgm:pt>
    <dgm:pt modelId="{B5838765-40AB-407D-A957-76B641D64A34}" type="pres">
      <dgm:prSet presAssocID="{2BE716EE-F49D-4116-A2E9-58F1017A56CE}" presName="thickLine" presStyleLbl="alignNode1" presStyleIdx="1" presStyleCnt="5"/>
      <dgm:spPr/>
    </dgm:pt>
    <dgm:pt modelId="{E3C42A1E-C483-4736-A1AB-69E737B1FCE1}" type="pres">
      <dgm:prSet presAssocID="{2BE716EE-F49D-4116-A2E9-58F1017A56CE}" presName="horz1" presStyleCnt="0"/>
      <dgm:spPr/>
    </dgm:pt>
    <dgm:pt modelId="{47CE7743-2D2B-4862-8520-9C23A91B9515}" type="pres">
      <dgm:prSet presAssocID="{2BE716EE-F49D-4116-A2E9-58F1017A56CE}" presName="tx1" presStyleLbl="revTx" presStyleIdx="1" presStyleCnt="5"/>
      <dgm:spPr/>
    </dgm:pt>
    <dgm:pt modelId="{4E9D146A-33B1-42A6-A3B8-F6B7E26D04E0}" type="pres">
      <dgm:prSet presAssocID="{2BE716EE-F49D-4116-A2E9-58F1017A56CE}" presName="vert1" presStyleCnt="0"/>
      <dgm:spPr/>
    </dgm:pt>
    <dgm:pt modelId="{62CAAF73-8AF2-4AAB-ACCC-0133497C7E75}" type="pres">
      <dgm:prSet presAssocID="{EF1F20D6-3E7B-418E-A79F-5A9F3CEE9022}" presName="thickLine" presStyleLbl="alignNode1" presStyleIdx="2" presStyleCnt="5"/>
      <dgm:spPr/>
    </dgm:pt>
    <dgm:pt modelId="{934AE922-4416-40A6-AD18-8E3A73E1DC6C}" type="pres">
      <dgm:prSet presAssocID="{EF1F20D6-3E7B-418E-A79F-5A9F3CEE9022}" presName="horz1" presStyleCnt="0"/>
      <dgm:spPr/>
    </dgm:pt>
    <dgm:pt modelId="{32F82D59-FBF4-4ED2-926C-E1320872729D}" type="pres">
      <dgm:prSet presAssocID="{EF1F20D6-3E7B-418E-A79F-5A9F3CEE9022}" presName="tx1" presStyleLbl="revTx" presStyleIdx="2" presStyleCnt="5"/>
      <dgm:spPr/>
    </dgm:pt>
    <dgm:pt modelId="{5957ECD9-3717-4689-8C7B-EA083C747B61}" type="pres">
      <dgm:prSet presAssocID="{EF1F20D6-3E7B-418E-A79F-5A9F3CEE9022}" presName="vert1" presStyleCnt="0"/>
      <dgm:spPr/>
    </dgm:pt>
    <dgm:pt modelId="{8D718536-DD82-4566-B47D-D5F045A94A95}" type="pres">
      <dgm:prSet presAssocID="{473C6ABF-0232-4677-9744-35D26BFDB729}" presName="thickLine" presStyleLbl="alignNode1" presStyleIdx="3" presStyleCnt="5"/>
      <dgm:spPr/>
    </dgm:pt>
    <dgm:pt modelId="{06056807-69F0-40BF-A1C4-82E772E0621D}" type="pres">
      <dgm:prSet presAssocID="{473C6ABF-0232-4677-9744-35D26BFDB729}" presName="horz1" presStyleCnt="0"/>
      <dgm:spPr/>
    </dgm:pt>
    <dgm:pt modelId="{C3593454-99DB-4703-8B8E-76BEF9072665}" type="pres">
      <dgm:prSet presAssocID="{473C6ABF-0232-4677-9744-35D26BFDB729}" presName="tx1" presStyleLbl="revTx" presStyleIdx="3" presStyleCnt="5"/>
      <dgm:spPr/>
    </dgm:pt>
    <dgm:pt modelId="{50C70C02-CEA0-4F3E-808A-47EBC292E781}" type="pres">
      <dgm:prSet presAssocID="{473C6ABF-0232-4677-9744-35D26BFDB729}" presName="vert1" presStyleCnt="0"/>
      <dgm:spPr/>
    </dgm:pt>
    <dgm:pt modelId="{CB92B43B-C211-4FF6-97B2-736608D4DBD8}" type="pres">
      <dgm:prSet presAssocID="{FE5B52B3-0422-45E0-AB24-F30514DBECE2}" presName="thickLine" presStyleLbl="alignNode1" presStyleIdx="4" presStyleCnt="5"/>
      <dgm:spPr/>
    </dgm:pt>
    <dgm:pt modelId="{28E6DC65-91D0-40D1-9D9B-743A91D9C168}" type="pres">
      <dgm:prSet presAssocID="{FE5B52B3-0422-45E0-AB24-F30514DBECE2}" presName="horz1" presStyleCnt="0"/>
      <dgm:spPr/>
    </dgm:pt>
    <dgm:pt modelId="{DF843271-C5B3-4CDD-A040-EBD85B6ADE31}" type="pres">
      <dgm:prSet presAssocID="{FE5B52B3-0422-45E0-AB24-F30514DBECE2}" presName="tx1" presStyleLbl="revTx" presStyleIdx="4" presStyleCnt="5"/>
      <dgm:spPr/>
    </dgm:pt>
    <dgm:pt modelId="{86E07119-0A3A-4305-8CE3-41A88FF74118}" type="pres">
      <dgm:prSet presAssocID="{FE5B52B3-0422-45E0-AB24-F30514DBECE2}" presName="vert1" presStyleCnt="0"/>
      <dgm:spPr/>
    </dgm:pt>
  </dgm:ptLst>
  <dgm:cxnLst>
    <dgm:cxn modelId="{5523270C-A994-4B72-AA70-ACB260C67D5B}" srcId="{226218FB-900B-4B7D-93C1-6CF540F204EF}" destId="{D57E8C8A-C810-450F-88C6-D9E2A2BBCB48}" srcOrd="0" destOrd="0" parTransId="{A0BD0DF7-8589-450A-B3B7-420377274C06}" sibTransId="{E9FA266E-E963-4E6E-B4AC-DBA29C4B246A}"/>
    <dgm:cxn modelId="{3CEC5F14-7AA3-409D-97B4-5D7F28AFC54C}" srcId="{226218FB-900B-4B7D-93C1-6CF540F204EF}" destId="{FE5B52B3-0422-45E0-AB24-F30514DBECE2}" srcOrd="4" destOrd="0" parTransId="{CABAED18-D358-4F78-BAC4-A0E04DBBD168}" sibTransId="{C4AAD3B1-E296-4792-A208-4191E32C8CB7}"/>
    <dgm:cxn modelId="{F7C72417-68FD-4CC8-A551-67EE2582BF7A}" type="presOf" srcId="{473C6ABF-0232-4677-9744-35D26BFDB729}" destId="{C3593454-99DB-4703-8B8E-76BEF9072665}" srcOrd="0" destOrd="0" presId="urn:microsoft.com/office/officeart/2008/layout/LinedList"/>
    <dgm:cxn modelId="{316C912E-148A-4F21-AA0E-CDA408EC2232}" srcId="{226218FB-900B-4B7D-93C1-6CF540F204EF}" destId="{2BE716EE-F49D-4116-A2E9-58F1017A56CE}" srcOrd="1" destOrd="0" parTransId="{71A6530A-29A3-45BB-85B2-22BE44F97D9E}" sibTransId="{D9431340-669E-4500-AC89-B9C04903017D}"/>
    <dgm:cxn modelId="{563AA74B-6877-4018-A010-20692EAAB67D}" srcId="{226218FB-900B-4B7D-93C1-6CF540F204EF}" destId="{EF1F20D6-3E7B-418E-A79F-5A9F3CEE9022}" srcOrd="2" destOrd="0" parTransId="{65BA0D28-73F3-42BD-85EF-16373B4A36C2}" sibTransId="{934F1D10-FC46-470A-A76A-84BBD60AE3CD}"/>
    <dgm:cxn modelId="{66901B83-FF98-4F2E-93EA-5EF3DB67ACD0}" type="presOf" srcId="{FE5B52B3-0422-45E0-AB24-F30514DBECE2}" destId="{DF843271-C5B3-4CDD-A040-EBD85B6ADE31}" srcOrd="0" destOrd="0" presId="urn:microsoft.com/office/officeart/2008/layout/LinedList"/>
    <dgm:cxn modelId="{700B8F84-DD0F-43CB-80E9-356B22BA8588}" type="presOf" srcId="{EF1F20D6-3E7B-418E-A79F-5A9F3CEE9022}" destId="{32F82D59-FBF4-4ED2-926C-E1320872729D}" srcOrd="0" destOrd="0" presId="urn:microsoft.com/office/officeart/2008/layout/LinedList"/>
    <dgm:cxn modelId="{6E8CCCAC-24A8-4D1B-8CF0-187E62473A54}" type="presOf" srcId="{2BE716EE-F49D-4116-A2E9-58F1017A56CE}" destId="{47CE7743-2D2B-4862-8520-9C23A91B9515}" srcOrd="0" destOrd="0" presId="urn:microsoft.com/office/officeart/2008/layout/LinedList"/>
    <dgm:cxn modelId="{4BFD8BBC-DC44-4283-B730-E518A6B33D0E}" type="presOf" srcId="{226218FB-900B-4B7D-93C1-6CF540F204EF}" destId="{634CDE44-41CE-42B2-8AFC-80D0F0099556}" srcOrd="0" destOrd="0" presId="urn:microsoft.com/office/officeart/2008/layout/LinedList"/>
    <dgm:cxn modelId="{BC3BC4C6-ABC9-4186-883A-906559139B73}" type="presOf" srcId="{D57E8C8A-C810-450F-88C6-D9E2A2BBCB48}" destId="{2FE5F9F0-D220-484F-9A23-18FD9E239D0F}" srcOrd="0" destOrd="0" presId="urn:microsoft.com/office/officeart/2008/layout/LinedList"/>
    <dgm:cxn modelId="{7EF594C8-CFE9-44EA-AA89-FBB39C42D60B}" srcId="{226218FB-900B-4B7D-93C1-6CF540F204EF}" destId="{473C6ABF-0232-4677-9744-35D26BFDB729}" srcOrd="3" destOrd="0" parTransId="{ABAC9C86-E6C4-46F8-97BD-DF0F758A87D6}" sibTransId="{8988E59C-003C-4C47-B89E-45715D01D8A1}"/>
    <dgm:cxn modelId="{77180234-E3BD-49B1-9DA9-936B43CEE75B}" type="presParOf" srcId="{634CDE44-41CE-42B2-8AFC-80D0F0099556}" destId="{5CCB8FD8-F046-4266-A45E-EDDB27BF2BD5}" srcOrd="0" destOrd="0" presId="urn:microsoft.com/office/officeart/2008/layout/LinedList"/>
    <dgm:cxn modelId="{CC51A53F-B17B-4CD6-9829-50F91948734B}" type="presParOf" srcId="{634CDE44-41CE-42B2-8AFC-80D0F0099556}" destId="{86DBCEFC-40C2-46D4-9DB6-9D6313A90C05}" srcOrd="1" destOrd="0" presId="urn:microsoft.com/office/officeart/2008/layout/LinedList"/>
    <dgm:cxn modelId="{2D508DB7-5327-45A0-9A80-BE1C629F8896}" type="presParOf" srcId="{86DBCEFC-40C2-46D4-9DB6-9D6313A90C05}" destId="{2FE5F9F0-D220-484F-9A23-18FD9E239D0F}" srcOrd="0" destOrd="0" presId="urn:microsoft.com/office/officeart/2008/layout/LinedList"/>
    <dgm:cxn modelId="{08FF6FF6-C063-4926-A80F-C4DFDC9B6456}" type="presParOf" srcId="{86DBCEFC-40C2-46D4-9DB6-9D6313A90C05}" destId="{EDC5060C-579A-49CB-8379-2FE1F536AA04}" srcOrd="1" destOrd="0" presId="urn:microsoft.com/office/officeart/2008/layout/LinedList"/>
    <dgm:cxn modelId="{F975020F-6C73-48DF-AE9E-6FC7D465CF65}" type="presParOf" srcId="{634CDE44-41CE-42B2-8AFC-80D0F0099556}" destId="{B5838765-40AB-407D-A957-76B641D64A34}" srcOrd="2" destOrd="0" presId="urn:microsoft.com/office/officeart/2008/layout/LinedList"/>
    <dgm:cxn modelId="{06C58C2B-3741-475B-8F65-69C89694809C}" type="presParOf" srcId="{634CDE44-41CE-42B2-8AFC-80D0F0099556}" destId="{E3C42A1E-C483-4736-A1AB-69E737B1FCE1}" srcOrd="3" destOrd="0" presId="urn:microsoft.com/office/officeart/2008/layout/LinedList"/>
    <dgm:cxn modelId="{E22E2E97-EC50-4842-89B2-F4B00E75CDBC}" type="presParOf" srcId="{E3C42A1E-C483-4736-A1AB-69E737B1FCE1}" destId="{47CE7743-2D2B-4862-8520-9C23A91B9515}" srcOrd="0" destOrd="0" presId="urn:microsoft.com/office/officeart/2008/layout/LinedList"/>
    <dgm:cxn modelId="{653FCCEC-BBD5-4DAB-BAD0-4ACD551220CA}" type="presParOf" srcId="{E3C42A1E-C483-4736-A1AB-69E737B1FCE1}" destId="{4E9D146A-33B1-42A6-A3B8-F6B7E26D04E0}" srcOrd="1" destOrd="0" presId="urn:microsoft.com/office/officeart/2008/layout/LinedList"/>
    <dgm:cxn modelId="{709288DE-C2DC-47BA-9F83-8685FAB0204E}" type="presParOf" srcId="{634CDE44-41CE-42B2-8AFC-80D0F0099556}" destId="{62CAAF73-8AF2-4AAB-ACCC-0133497C7E75}" srcOrd="4" destOrd="0" presId="urn:microsoft.com/office/officeart/2008/layout/LinedList"/>
    <dgm:cxn modelId="{032D7F90-D601-425B-AC7A-7634272CA3B2}" type="presParOf" srcId="{634CDE44-41CE-42B2-8AFC-80D0F0099556}" destId="{934AE922-4416-40A6-AD18-8E3A73E1DC6C}" srcOrd="5" destOrd="0" presId="urn:microsoft.com/office/officeart/2008/layout/LinedList"/>
    <dgm:cxn modelId="{BE0702A8-F1D6-49E2-950C-27FCFA3122DA}" type="presParOf" srcId="{934AE922-4416-40A6-AD18-8E3A73E1DC6C}" destId="{32F82D59-FBF4-4ED2-926C-E1320872729D}" srcOrd="0" destOrd="0" presId="urn:microsoft.com/office/officeart/2008/layout/LinedList"/>
    <dgm:cxn modelId="{61E46FAB-225F-498C-8550-685D240BA537}" type="presParOf" srcId="{934AE922-4416-40A6-AD18-8E3A73E1DC6C}" destId="{5957ECD9-3717-4689-8C7B-EA083C747B61}" srcOrd="1" destOrd="0" presId="urn:microsoft.com/office/officeart/2008/layout/LinedList"/>
    <dgm:cxn modelId="{A28B6E44-AA9B-438C-AA4B-01B932A47ED7}" type="presParOf" srcId="{634CDE44-41CE-42B2-8AFC-80D0F0099556}" destId="{8D718536-DD82-4566-B47D-D5F045A94A95}" srcOrd="6" destOrd="0" presId="urn:microsoft.com/office/officeart/2008/layout/LinedList"/>
    <dgm:cxn modelId="{3F1E886E-3B6A-407B-A691-863936FE7752}" type="presParOf" srcId="{634CDE44-41CE-42B2-8AFC-80D0F0099556}" destId="{06056807-69F0-40BF-A1C4-82E772E0621D}" srcOrd="7" destOrd="0" presId="urn:microsoft.com/office/officeart/2008/layout/LinedList"/>
    <dgm:cxn modelId="{68ACA2FB-FDF0-4EE1-BD88-ED24D246E503}" type="presParOf" srcId="{06056807-69F0-40BF-A1C4-82E772E0621D}" destId="{C3593454-99DB-4703-8B8E-76BEF9072665}" srcOrd="0" destOrd="0" presId="urn:microsoft.com/office/officeart/2008/layout/LinedList"/>
    <dgm:cxn modelId="{F2728449-DA8B-40B8-8CFD-4CD3567C31BF}" type="presParOf" srcId="{06056807-69F0-40BF-A1C4-82E772E0621D}" destId="{50C70C02-CEA0-4F3E-808A-47EBC292E781}" srcOrd="1" destOrd="0" presId="urn:microsoft.com/office/officeart/2008/layout/LinedList"/>
    <dgm:cxn modelId="{4D3D1563-12DE-478C-A71A-57D170634C39}" type="presParOf" srcId="{634CDE44-41CE-42B2-8AFC-80D0F0099556}" destId="{CB92B43B-C211-4FF6-97B2-736608D4DBD8}" srcOrd="8" destOrd="0" presId="urn:microsoft.com/office/officeart/2008/layout/LinedList"/>
    <dgm:cxn modelId="{181A955C-4E52-452D-A17A-674B965E725D}" type="presParOf" srcId="{634CDE44-41CE-42B2-8AFC-80D0F0099556}" destId="{28E6DC65-91D0-40D1-9D9B-743A91D9C168}" srcOrd="9" destOrd="0" presId="urn:microsoft.com/office/officeart/2008/layout/LinedList"/>
    <dgm:cxn modelId="{E1E85696-265E-40D8-B81C-E85533BB6FD4}" type="presParOf" srcId="{28E6DC65-91D0-40D1-9D9B-743A91D9C168}" destId="{DF843271-C5B3-4CDD-A040-EBD85B6ADE31}" srcOrd="0" destOrd="0" presId="urn:microsoft.com/office/officeart/2008/layout/LinedList"/>
    <dgm:cxn modelId="{F762C106-1DEE-4A89-9398-9BF2FE3CE1A5}" type="presParOf" srcId="{28E6DC65-91D0-40D1-9D9B-743A91D9C168}" destId="{86E07119-0A3A-4305-8CE3-41A88FF7411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FF5D4D-419D-4E08-9088-85DDB4DC7D68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9C5C39A6-D13B-474E-B434-106EF1BDD226}">
      <dgm:prSet/>
      <dgm:spPr/>
      <dgm:t>
        <a:bodyPr/>
        <a:lstStyle/>
        <a:p>
          <a:r>
            <a:rPr lang="ru-RU" b="1" i="0"/>
            <a:t>ИИ</a:t>
          </a:r>
          <a:r>
            <a:rPr lang="ru-RU" b="0" i="0"/>
            <a:t> — широкое понятие, простыми словами, компьютер </a:t>
          </a:r>
          <a:r>
            <a:rPr lang="ru-RU" b="1" i="0"/>
            <a:t>имитирует поведение</a:t>
          </a:r>
          <a:r>
            <a:rPr lang="ru-RU" b="0" i="0"/>
            <a:t> человека, демонстрирует свой интеллект, подражает поведению человека в решении задач.</a:t>
          </a:r>
          <a:br>
            <a:rPr lang="ru-RU"/>
          </a:br>
          <a:endParaRPr lang="en-US"/>
        </a:p>
      </dgm:t>
    </dgm:pt>
    <dgm:pt modelId="{CE9B523B-D0D4-4129-8394-E3B79C972AE2}" type="parTrans" cxnId="{6E88496E-4CDF-4E16-9B91-7075F5320219}">
      <dgm:prSet/>
      <dgm:spPr/>
      <dgm:t>
        <a:bodyPr/>
        <a:lstStyle/>
        <a:p>
          <a:endParaRPr lang="en-US"/>
        </a:p>
      </dgm:t>
    </dgm:pt>
    <dgm:pt modelId="{1DA41D0E-F300-4DAB-A2F3-33BD9CF8E194}" type="sibTrans" cxnId="{6E88496E-4CDF-4E16-9B91-7075F5320219}">
      <dgm:prSet/>
      <dgm:spPr/>
      <dgm:t>
        <a:bodyPr/>
        <a:lstStyle/>
        <a:p>
          <a:endParaRPr lang="en-US"/>
        </a:p>
      </dgm:t>
    </dgm:pt>
    <dgm:pt modelId="{8B1C19E4-34D4-47B9-9604-CC5CE97EF0CB}">
      <dgm:prSet/>
      <dgm:spPr/>
      <dgm:t>
        <a:bodyPr/>
        <a:lstStyle/>
        <a:p>
          <a:r>
            <a:rPr lang="ru-RU" b="1" i="0" dirty="0"/>
            <a:t>МО</a:t>
          </a:r>
          <a:r>
            <a:rPr lang="ru-RU" b="0" i="0" dirty="0"/>
            <a:t> — часть ИИ, это набор методов, которые дают возможность компьютеру делать выводы на основе загруженных данных, МО </a:t>
          </a:r>
          <a:r>
            <a:rPr lang="ru-RU" b="1" i="0" dirty="0"/>
            <a:t>имитирует процесс обучения</a:t>
          </a:r>
          <a:r>
            <a:rPr lang="ru-RU" b="0" i="0" dirty="0"/>
            <a:t> человека.</a:t>
          </a:r>
          <a:endParaRPr lang="en-US" dirty="0"/>
        </a:p>
      </dgm:t>
    </dgm:pt>
    <dgm:pt modelId="{D26CFAB2-918F-4A21-9246-4E7EA82D92EA}" type="parTrans" cxnId="{87973933-4F21-4638-ABBD-B269BA7071A4}">
      <dgm:prSet/>
      <dgm:spPr/>
      <dgm:t>
        <a:bodyPr/>
        <a:lstStyle/>
        <a:p>
          <a:endParaRPr lang="en-US"/>
        </a:p>
      </dgm:t>
    </dgm:pt>
    <dgm:pt modelId="{281EDCFF-1E90-47EC-9F18-E626492723CF}" type="sibTrans" cxnId="{87973933-4F21-4638-ABBD-B269BA7071A4}">
      <dgm:prSet/>
      <dgm:spPr/>
      <dgm:t>
        <a:bodyPr/>
        <a:lstStyle/>
        <a:p>
          <a:endParaRPr lang="en-US"/>
        </a:p>
      </dgm:t>
    </dgm:pt>
    <dgm:pt modelId="{47A17DD4-3027-4E2F-A73E-01C0CE2D9D47}">
      <dgm:prSet/>
      <dgm:spPr/>
      <dgm:t>
        <a:bodyPr/>
        <a:lstStyle/>
        <a:p>
          <a:r>
            <a:rPr lang="ru-RU" b="0" i="0"/>
            <a:t>Есть фразы-подсказки. Если это язык программирования Python, то, скорее всего, — это МО, набор алгоритмов для решения задач. Если это PowerPoint, то, скорее всего, — это искусственный интеллект.</a:t>
          </a:r>
          <a:endParaRPr lang="en-US"/>
        </a:p>
      </dgm:t>
    </dgm:pt>
    <dgm:pt modelId="{7C49321B-12F0-4649-8059-D507BAEABA8D}" type="parTrans" cxnId="{7A2765CB-23AB-4B4E-879B-81C6B96783E7}">
      <dgm:prSet/>
      <dgm:spPr/>
      <dgm:t>
        <a:bodyPr/>
        <a:lstStyle/>
        <a:p>
          <a:endParaRPr lang="en-US"/>
        </a:p>
      </dgm:t>
    </dgm:pt>
    <dgm:pt modelId="{01A5B4B0-A354-4D5E-9452-6241BCC78396}" type="sibTrans" cxnId="{7A2765CB-23AB-4B4E-879B-81C6B96783E7}">
      <dgm:prSet/>
      <dgm:spPr/>
      <dgm:t>
        <a:bodyPr/>
        <a:lstStyle/>
        <a:p>
          <a:endParaRPr lang="en-US"/>
        </a:p>
      </dgm:t>
    </dgm:pt>
    <dgm:pt modelId="{F28969E4-5EF4-4247-A665-EA33BE71D724}" type="pres">
      <dgm:prSet presAssocID="{73FF5D4D-419D-4E08-9088-85DDB4DC7D68}" presName="linear" presStyleCnt="0">
        <dgm:presLayoutVars>
          <dgm:animLvl val="lvl"/>
          <dgm:resizeHandles val="exact"/>
        </dgm:presLayoutVars>
      </dgm:prSet>
      <dgm:spPr/>
    </dgm:pt>
    <dgm:pt modelId="{E226E33F-7139-40F5-A0A8-F87056BFA79D}" type="pres">
      <dgm:prSet presAssocID="{9C5C39A6-D13B-474E-B434-106EF1BDD22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9A24B79-0BF4-4AF8-8D49-CC84C327EA4B}" type="pres">
      <dgm:prSet presAssocID="{1DA41D0E-F300-4DAB-A2F3-33BD9CF8E194}" presName="spacer" presStyleCnt="0"/>
      <dgm:spPr/>
    </dgm:pt>
    <dgm:pt modelId="{7F96BFDF-4DB6-4618-90BA-25D5C6F2006F}" type="pres">
      <dgm:prSet presAssocID="{8B1C19E4-34D4-47B9-9604-CC5CE97EF0C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BB4702D-5D8A-4771-BD6F-4ACB37C4AF27}" type="pres">
      <dgm:prSet presAssocID="{281EDCFF-1E90-47EC-9F18-E626492723CF}" presName="spacer" presStyleCnt="0"/>
      <dgm:spPr/>
    </dgm:pt>
    <dgm:pt modelId="{38BDBD40-AE3E-4728-B8A6-EC9170C9D8A5}" type="pres">
      <dgm:prSet presAssocID="{47A17DD4-3027-4E2F-A73E-01C0CE2D9D4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7973933-4F21-4638-ABBD-B269BA7071A4}" srcId="{73FF5D4D-419D-4E08-9088-85DDB4DC7D68}" destId="{8B1C19E4-34D4-47B9-9604-CC5CE97EF0CB}" srcOrd="1" destOrd="0" parTransId="{D26CFAB2-918F-4A21-9246-4E7EA82D92EA}" sibTransId="{281EDCFF-1E90-47EC-9F18-E626492723CF}"/>
    <dgm:cxn modelId="{2E1C733B-C8EA-48BF-B7B5-DCE9DD6FF074}" type="presOf" srcId="{47A17DD4-3027-4E2F-A73E-01C0CE2D9D47}" destId="{38BDBD40-AE3E-4728-B8A6-EC9170C9D8A5}" srcOrd="0" destOrd="0" presId="urn:microsoft.com/office/officeart/2005/8/layout/vList2"/>
    <dgm:cxn modelId="{A4AE8845-56F6-49D3-B5F6-AE3F4550F20C}" type="presOf" srcId="{9C5C39A6-D13B-474E-B434-106EF1BDD226}" destId="{E226E33F-7139-40F5-A0A8-F87056BFA79D}" srcOrd="0" destOrd="0" presId="urn:microsoft.com/office/officeart/2005/8/layout/vList2"/>
    <dgm:cxn modelId="{6E88496E-4CDF-4E16-9B91-7075F5320219}" srcId="{73FF5D4D-419D-4E08-9088-85DDB4DC7D68}" destId="{9C5C39A6-D13B-474E-B434-106EF1BDD226}" srcOrd="0" destOrd="0" parTransId="{CE9B523B-D0D4-4129-8394-E3B79C972AE2}" sibTransId="{1DA41D0E-F300-4DAB-A2F3-33BD9CF8E194}"/>
    <dgm:cxn modelId="{25B7B993-2AA3-4EEE-8FCC-9813182C38DE}" type="presOf" srcId="{8B1C19E4-34D4-47B9-9604-CC5CE97EF0CB}" destId="{7F96BFDF-4DB6-4618-90BA-25D5C6F2006F}" srcOrd="0" destOrd="0" presId="urn:microsoft.com/office/officeart/2005/8/layout/vList2"/>
    <dgm:cxn modelId="{513369C5-7264-4DD7-ABB9-90C64A0F8EE7}" type="presOf" srcId="{73FF5D4D-419D-4E08-9088-85DDB4DC7D68}" destId="{F28969E4-5EF4-4247-A665-EA33BE71D724}" srcOrd="0" destOrd="0" presId="urn:microsoft.com/office/officeart/2005/8/layout/vList2"/>
    <dgm:cxn modelId="{7A2765CB-23AB-4B4E-879B-81C6B96783E7}" srcId="{73FF5D4D-419D-4E08-9088-85DDB4DC7D68}" destId="{47A17DD4-3027-4E2F-A73E-01C0CE2D9D47}" srcOrd="2" destOrd="0" parTransId="{7C49321B-12F0-4649-8059-D507BAEABA8D}" sibTransId="{01A5B4B0-A354-4D5E-9452-6241BCC78396}"/>
    <dgm:cxn modelId="{209F82EC-4E8B-430D-8817-A8ED650C52A3}" type="presParOf" srcId="{F28969E4-5EF4-4247-A665-EA33BE71D724}" destId="{E226E33F-7139-40F5-A0A8-F87056BFA79D}" srcOrd="0" destOrd="0" presId="urn:microsoft.com/office/officeart/2005/8/layout/vList2"/>
    <dgm:cxn modelId="{E3EA60FE-F87E-4FFE-AB20-C7570F2E137A}" type="presParOf" srcId="{F28969E4-5EF4-4247-A665-EA33BE71D724}" destId="{F9A24B79-0BF4-4AF8-8D49-CC84C327EA4B}" srcOrd="1" destOrd="0" presId="urn:microsoft.com/office/officeart/2005/8/layout/vList2"/>
    <dgm:cxn modelId="{468FE0BE-05BE-4286-87FA-A826721D9B32}" type="presParOf" srcId="{F28969E4-5EF4-4247-A665-EA33BE71D724}" destId="{7F96BFDF-4DB6-4618-90BA-25D5C6F2006F}" srcOrd="2" destOrd="0" presId="urn:microsoft.com/office/officeart/2005/8/layout/vList2"/>
    <dgm:cxn modelId="{6F37AF4C-3F05-46DA-AC57-A23D8FDBF68F}" type="presParOf" srcId="{F28969E4-5EF4-4247-A665-EA33BE71D724}" destId="{3BB4702D-5D8A-4771-BD6F-4ACB37C4AF27}" srcOrd="3" destOrd="0" presId="urn:microsoft.com/office/officeart/2005/8/layout/vList2"/>
    <dgm:cxn modelId="{CB474BAF-1672-4EFF-83C7-445BEF00BF11}" type="presParOf" srcId="{F28969E4-5EF4-4247-A665-EA33BE71D724}" destId="{38BDBD40-AE3E-4728-B8A6-EC9170C9D8A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543100C-4E92-4028-9AF5-4D0E06E955AE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C518E9A6-1AAB-4DF3-B181-1902E4C5ACC2}">
      <dgm:prSet/>
      <dgm:spPr/>
      <dgm:t>
        <a:bodyPr/>
        <a:lstStyle/>
        <a:p>
          <a:r>
            <a:rPr lang="ru-RU" b="1" i="0" dirty="0"/>
            <a:t>слабый:</a:t>
          </a:r>
          <a:r>
            <a:rPr lang="ru-RU" b="0" i="0" dirty="0"/>
            <a:t> решает узкую задачу, алгоритм, существует в разных проявлениях,</a:t>
          </a:r>
          <a:endParaRPr lang="en-US" dirty="0"/>
        </a:p>
      </dgm:t>
    </dgm:pt>
    <dgm:pt modelId="{1C553B69-8E5E-439D-88C6-AF98592FC9F1}" type="parTrans" cxnId="{70A78AD2-D938-422F-8C99-F91C4A3D33F2}">
      <dgm:prSet/>
      <dgm:spPr/>
      <dgm:t>
        <a:bodyPr/>
        <a:lstStyle/>
        <a:p>
          <a:endParaRPr lang="en-US"/>
        </a:p>
      </dgm:t>
    </dgm:pt>
    <dgm:pt modelId="{F2DCDF9F-D950-4D69-8118-570AE6A8B4CC}" type="sibTrans" cxnId="{70A78AD2-D938-422F-8C99-F91C4A3D33F2}">
      <dgm:prSet/>
      <dgm:spPr/>
      <dgm:t>
        <a:bodyPr/>
        <a:lstStyle/>
        <a:p>
          <a:endParaRPr lang="en-US"/>
        </a:p>
      </dgm:t>
    </dgm:pt>
    <dgm:pt modelId="{3EACEDB6-80F6-4837-980C-98F1F77A0995}">
      <dgm:prSet/>
      <dgm:spPr/>
      <dgm:t>
        <a:bodyPr/>
        <a:lstStyle/>
        <a:p>
          <a:r>
            <a:rPr lang="ru-RU" b="1" i="0"/>
            <a:t>сильный:</a:t>
          </a:r>
          <a:r>
            <a:rPr lang="ru-RU" b="0" i="0"/>
            <a:t> может обосновывать выводы и решать проблемы, самостоятельно мыслит и осознаёт себя, пока не существует.</a:t>
          </a:r>
          <a:endParaRPr lang="en-US"/>
        </a:p>
      </dgm:t>
    </dgm:pt>
    <dgm:pt modelId="{81F078E5-7491-40B5-8E9F-242C9D81ED12}" type="parTrans" cxnId="{63994E58-C232-427D-BCE2-15DA027C1731}">
      <dgm:prSet/>
      <dgm:spPr/>
      <dgm:t>
        <a:bodyPr/>
        <a:lstStyle/>
        <a:p>
          <a:endParaRPr lang="en-US"/>
        </a:p>
      </dgm:t>
    </dgm:pt>
    <dgm:pt modelId="{2CAE6C18-49C3-47E7-A142-17227B5E4F53}" type="sibTrans" cxnId="{63994E58-C232-427D-BCE2-15DA027C1731}">
      <dgm:prSet/>
      <dgm:spPr/>
      <dgm:t>
        <a:bodyPr/>
        <a:lstStyle/>
        <a:p>
          <a:endParaRPr lang="en-US"/>
        </a:p>
      </dgm:t>
    </dgm:pt>
    <dgm:pt modelId="{2577A0CC-9B08-4D07-A644-6A834D779041}" type="pres">
      <dgm:prSet presAssocID="{D543100C-4E92-4028-9AF5-4D0E06E955AE}" presName="linear" presStyleCnt="0">
        <dgm:presLayoutVars>
          <dgm:animLvl val="lvl"/>
          <dgm:resizeHandles val="exact"/>
        </dgm:presLayoutVars>
      </dgm:prSet>
      <dgm:spPr/>
    </dgm:pt>
    <dgm:pt modelId="{8A51297A-2CFD-4E3A-887B-5C07B204FDD5}" type="pres">
      <dgm:prSet presAssocID="{C518E9A6-1AAB-4DF3-B181-1902E4C5ACC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7EC5D7D-38D2-4A8C-9E82-CB36ACC0D6A7}" type="pres">
      <dgm:prSet presAssocID="{F2DCDF9F-D950-4D69-8118-570AE6A8B4CC}" presName="spacer" presStyleCnt="0"/>
      <dgm:spPr/>
    </dgm:pt>
    <dgm:pt modelId="{134E3D04-BAFB-44E6-9AC9-B2B7A2E25087}" type="pres">
      <dgm:prSet presAssocID="{3EACEDB6-80F6-4837-980C-98F1F77A099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3E246749-AB45-4A1B-B69C-83E4FBC97562}" type="presOf" srcId="{D543100C-4E92-4028-9AF5-4D0E06E955AE}" destId="{2577A0CC-9B08-4D07-A644-6A834D779041}" srcOrd="0" destOrd="0" presId="urn:microsoft.com/office/officeart/2005/8/layout/vList2"/>
    <dgm:cxn modelId="{63994E58-C232-427D-BCE2-15DA027C1731}" srcId="{D543100C-4E92-4028-9AF5-4D0E06E955AE}" destId="{3EACEDB6-80F6-4837-980C-98F1F77A0995}" srcOrd="1" destOrd="0" parTransId="{81F078E5-7491-40B5-8E9F-242C9D81ED12}" sibTransId="{2CAE6C18-49C3-47E7-A142-17227B5E4F53}"/>
    <dgm:cxn modelId="{70A78AD2-D938-422F-8C99-F91C4A3D33F2}" srcId="{D543100C-4E92-4028-9AF5-4D0E06E955AE}" destId="{C518E9A6-1AAB-4DF3-B181-1902E4C5ACC2}" srcOrd="0" destOrd="0" parTransId="{1C553B69-8E5E-439D-88C6-AF98592FC9F1}" sibTransId="{F2DCDF9F-D950-4D69-8118-570AE6A8B4CC}"/>
    <dgm:cxn modelId="{CFC23AEF-818E-4693-8797-C2D4E4D9C5D9}" type="presOf" srcId="{C518E9A6-1AAB-4DF3-B181-1902E4C5ACC2}" destId="{8A51297A-2CFD-4E3A-887B-5C07B204FDD5}" srcOrd="0" destOrd="0" presId="urn:microsoft.com/office/officeart/2005/8/layout/vList2"/>
    <dgm:cxn modelId="{0B7A80F5-F34A-415E-8720-EBDA25DAB777}" type="presOf" srcId="{3EACEDB6-80F6-4837-980C-98F1F77A0995}" destId="{134E3D04-BAFB-44E6-9AC9-B2B7A2E25087}" srcOrd="0" destOrd="0" presId="urn:microsoft.com/office/officeart/2005/8/layout/vList2"/>
    <dgm:cxn modelId="{4589E87F-A32C-41FA-82C4-05540F53147D}" type="presParOf" srcId="{2577A0CC-9B08-4D07-A644-6A834D779041}" destId="{8A51297A-2CFD-4E3A-887B-5C07B204FDD5}" srcOrd="0" destOrd="0" presId="urn:microsoft.com/office/officeart/2005/8/layout/vList2"/>
    <dgm:cxn modelId="{5C319B4E-18D0-4754-A38F-CD988A1ADDC9}" type="presParOf" srcId="{2577A0CC-9B08-4D07-A644-6A834D779041}" destId="{07EC5D7D-38D2-4A8C-9E82-CB36ACC0D6A7}" srcOrd="1" destOrd="0" presId="urn:microsoft.com/office/officeart/2005/8/layout/vList2"/>
    <dgm:cxn modelId="{9236FB2A-A8E3-4BF0-8D40-7D4F24699D5D}" type="presParOf" srcId="{2577A0CC-9B08-4D07-A644-6A834D779041}" destId="{134E3D04-BAFB-44E6-9AC9-B2B7A2E2508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599E8D8-2F44-4F8E-BB82-DB6EEB884710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8D84F59C-3EBF-49BF-B6E5-1E9E338C34D0}">
      <dgm:prSet/>
      <dgm:spPr/>
      <dgm:t>
        <a:bodyPr/>
        <a:lstStyle/>
        <a:p>
          <a:r>
            <a:rPr lang="ru-RU" b="1" i="0"/>
            <a:t>Выбор цели</a:t>
          </a:r>
          <a:r>
            <a:rPr lang="ru-RU" b="0" i="0"/>
            <a:t>. Определите, что именно нужно сделать и действительно ли для достижения этой цели нужно использовать машинное обучение. Не путайте цель и задачи: цель обычно одна, задач несколько. </a:t>
          </a:r>
          <a:endParaRPr lang="en-US"/>
        </a:p>
      </dgm:t>
    </dgm:pt>
    <dgm:pt modelId="{BE15927F-8411-4404-9F94-ABD56C73CAD4}" type="parTrans" cxnId="{22D54F2C-3525-4C5C-8D34-C1B7FF727B42}">
      <dgm:prSet/>
      <dgm:spPr/>
      <dgm:t>
        <a:bodyPr/>
        <a:lstStyle/>
        <a:p>
          <a:endParaRPr lang="en-US"/>
        </a:p>
      </dgm:t>
    </dgm:pt>
    <dgm:pt modelId="{5901EBCF-D21B-45DB-8C1F-F4F66B6EDD5C}" type="sibTrans" cxnId="{22D54F2C-3525-4C5C-8D34-C1B7FF727B42}">
      <dgm:prSet/>
      <dgm:spPr/>
      <dgm:t>
        <a:bodyPr/>
        <a:lstStyle/>
        <a:p>
          <a:endParaRPr lang="en-US"/>
        </a:p>
      </dgm:t>
    </dgm:pt>
    <dgm:pt modelId="{1833ACF2-907A-4F7A-A3BA-E796C2187471}">
      <dgm:prSet/>
      <dgm:spPr/>
      <dgm:t>
        <a:bodyPr/>
        <a:lstStyle/>
        <a:p>
          <a:r>
            <a:rPr lang="ru-RU" b="1" i="0"/>
            <a:t>Минимальный жизнеспособный продукт </a:t>
          </a:r>
          <a:r>
            <a:rPr lang="ru-RU" b="0" i="0"/>
            <a:t>(MVP, Minimum Viable Product). Не стоит сразу замахиваться на большую цель, подумайте, какое </a:t>
          </a:r>
          <a:r>
            <a:rPr lang="ru-RU" b="1" i="0"/>
            <a:t>небольшое решение</a:t>
          </a:r>
          <a:r>
            <a:rPr lang="ru-RU" b="0" i="0"/>
            <a:t> задачи может вас удовлетворить. </a:t>
          </a:r>
          <a:endParaRPr lang="en-US"/>
        </a:p>
      </dgm:t>
    </dgm:pt>
    <dgm:pt modelId="{8E4812C0-2EA3-40DA-9A6E-49AC9A99EE94}" type="parTrans" cxnId="{20A9DB8E-68A9-4254-A4C5-8300BA37AE97}">
      <dgm:prSet/>
      <dgm:spPr/>
      <dgm:t>
        <a:bodyPr/>
        <a:lstStyle/>
        <a:p>
          <a:endParaRPr lang="en-US"/>
        </a:p>
      </dgm:t>
    </dgm:pt>
    <dgm:pt modelId="{3938C2B7-860C-4A48-BE30-6DFF0EDCFFC8}" type="sibTrans" cxnId="{20A9DB8E-68A9-4254-A4C5-8300BA37AE97}">
      <dgm:prSet/>
      <dgm:spPr/>
      <dgm:t>
        <a:bodyPr/>
        <a:lstStyle/>
        <a:p>
          <a:endParaRPr lang="en-US"/>
        </a:p>
      </dgm:t>
    </dgm:pt>
    <dgm:pt modelId="{E262310A-E473-4910-A11E-CE8E83180584}">
      <dgm:prSet/>
      <dgm:spPr/>
      <dgm:t>
        <a:bodyPr/>
        <a:lstStyle/>
        <a:p>
          <a:r>
            <a:rPr lang="ru-RU" b="1" i="0"/>
            <a:t>SMART-цель</a:t>
          </a:r>
          <a:r>
            <a:rPr lang="ru-RU" b="0" i="0"/>
            <a:t>. Цель должна быть конкретной, измеримой, достижимой, значимой и ограниченной по времени.</a:t>
          </a:r>
          <a:endParaRPr lang="en-US"/>
        </a:p>
      </dgm:t>
    </dgm:pt>
    <dgm:pt modelId="{1C76A24D-79FB-4CA6-A567-46256706F889}" type="parTrans" cxnId="{381267D6-15A1-4EF8-8214-1019EABE776A}">
      <dgm:prSet/>
      <dgm:spPr/>
      <dgm:t>
        <a:bodyPr/>
        <a:lstStyle/>
        <a:p>
          <a:endParaRPr lang="en-US"/>
        </a:p>
      </dgm:t>
    </dgm:pt>
    <dgm:pt modelId="{D17843D3-83E3-4FA4-9613-4E8353E1EEB1}" type="sibTrans" cxnId="{381267D6-15A1-4EF8-8214-1019EABE776A}">
      <dgm:prSet/>
      <dgm:spPr/>
      <dgm:t>
        <a:bodyPr/>
        <a:lstStyle/>
        <a:p>
          <a:endParaRPr lang="en-US"/>
        </a:p>
      </dgm:t>
    </dgm:pt>
    <dgm:pt modelId="{8F131AB7-D7E5-4864-829D-34A4B5E55A8F}">
      <dgm:prSet/>
      <dgm:spPr/>
      <dgm:t>
        <a:bodyPr/>
        <a:lstStyle/>
        <a:p>
          <a:r>
            <a:rPr lang="ru-RU" b="1" i="0"/>
            <a:t>Выбор метрики</a:t>
          </a:r>
          <a:r>
            <a:rPr lang="ru-RU" b="0" i="0"/>
            <a:t>. Определите заранее, как будете </a:t>
          </a:r>
          <a:r>
            <a:rPr lang="ru-RU" b="1" i="0"/>
            <a:t>измерять результат</a:t>
          </a:r>
          <a:r>
            <a:rPr lang="ru-RU" b="0" i="0"/>
            <a:t>, по каким параметрам. Разные задачи — разные метрики.</a:t>
          </a:r>
          <a:endParaRPr lang="en-US"/>
        </a:p>
      </dgm:t>
    </dgm:pt>
    <dgm:pt modelId="{D0357EFF-6C02-4CB9-B487-F1EBAF1A7E0C}" type="parTrans" cxnId="{C60E4B4F-7B1B-4965-B9B1-B7698D6C2327}">
      <dgm:prSet/>
      <dgm:spPr/>
      <dgm:t>
        <a:bodyPr/>
        <a:lstStyle/>
        <a:p>
          <a:endParaRPr lang="en-US"/>
        </a:p>
      </dgm:t>
    </dgm:pt>
    <dgm:pt modelId="{F6B5D957-4050-40D0-9C1C-4BD00106EA43}" type="sibTrans" cxnId="{C60E4B4F-7B1B-4965-B9B1-B7698D6C2327}">
      <dgm:prSet/>
      <dgm:spPr/>
      <dgm:t>
        <a:bodyPr/>
        <a:lstStyle/>
        <a:p>
          <a:endParaRPr lang="en-US"/>
        </a:p>
      </dgm:t>
    </dgm:pt>
    <dgm:pt modelId="{68A3144C-B781-43E5-BC4A-8C586F269ABB}">
      <dgm:prSet/>
      <dgm:spPr/>
      <dgm:t>
        <a:bodyPr/>
        <a:lstStyle/>
        <a:p>
          <a:r>
            <a:rPr lang="ru-RU" b="1" i="0"/>
            <a:t>Погружение в предметную область</a:t>
          </a:r>
          <a:r>
            <a:rPr lang="ru-RU" b="0" i="0"/>
            <a:t>. Data Science-разработчики — специалисты в алгоритмах МО, а не в терминах систем документооборота. </a:t>
          </a:r>
          <a:endParaRPr lang="en-US"/>
        </a:p>
      </dgm:t>
    </dgm:pt>
    <dgm:pt modelId="{B788423D-F33C-4E22-9DE8-6F7780F07903}" type="parTrans" cxnId="{8DAD17EE-026B-41B4-98CF-6ED3FA20CD8D}">
      <dgm:prSet/>
      <dgm:spPr/>
      <dgm:t>
        <a:bodyPr/>
        <a:lstStyle/>
        <a:p>
          <a:endParaRPr lang="en-US"/>
        </a:p>
      </dgm:t>
    </dgm:pt>
    <dgm:pt modelId="{290979B9-233F-4D1A-B849-119443CCC88F}" type="sibTrans" cxnId="{8DAD17EE-026B-41B4-98CF-6ED3FA20CD8D}">
      <dgm:prSet/>
      <dgm:spPr/>
      <dgm:t>
        <a:bodyPr/>
        <a:lstStyle/>
        <a:p>
          <a:endParaRPr lang="en-US"/>
        </a:p>
      </dgm:t>
    </dgm:pt>
    <dgm:pt modelId="{E981A781-AB3C-4676-9CB1-14FCB076FFCA}" type="pres">
      <dgm:prSet presAssocID="{B599E8D8-2F44-4F8E-BB82-DB6EEB884710}" presName="linear" presStyleCnt="0">
        <dgm:presLayoutVars>
          <dgm:animLvl val="lvl"/>
          <dgm:resizeHandles val="exact"/>
        </dgm:presLayoutVars>
      </dgm:prSet>
      <dgm:spPr/>
    </dgm:pt>
    <dgm:pt modelId="{8DEBDD74-967C-41FA-9A43-2D20F2984326}" type="pres">
      <dgm:prSet presAssocID="{8D84F59C-3EBF-49BF-B6E5-1E9E338C34D0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77532A8-1BB7-4E12-8F8D-EBC9E0CC06F3}" type="pres">
      <dgm:prSet presAssocID="{5901EBCF-D21B-45DB-8C1F-F4F66B6EDD5C}" presName="spacer" presStyleCnt="0"/>
      <dgm:spPr/>
    </dgm:pt>
    <dgm:pt modelId="{3AC33CC1-CE81-4DE3-B476-9C68DCFF3B50}" type="pres">
      <dgm:prSet presAssocID="{1833ACF2-907A-4F7A-A3BA-E796C218747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2044B66-1D11-4BB3-909E-E30A0E45D0BD}" type="pres">
      <dgm:prSet presAssocID="{3938C2B7-860C-4A48-BE30-6DFF0EDCFFC8}" presName="spacer" presStyleCnt="0"/>
      <dgm:spPr/>
    </dgm:pt>
    <dgm:pt modelId="{A797903E-16B3-4315-9E10-9F6AEAC0CDC7}" type="pres">
      <dgm:prSet presAssocID="{E262310A-E473-4910-A11E-CE8E8318058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34D0395-4FF9-48AF-B506-5B2CE0E7F6D8}" type="pres">
      <dgm:prSet presAssocID="{D17843D3-83E3-4FA4-9613-4E8353E1EEB1}" presName="spacer" presStyleCnt="0"/>
      <dgm:spPr/>
    </dgm:pt>
    <dgm:pt modelId="{E16FCC17-2CF6-4864-8F45-57AE4DEB64F8}" type="pres">
      <dgm:prSet presAssocID="{8F131AB7-D7E5-4864-829D-34A4B5E55A8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52421C9-1E25-4293-AAEE-91B45493A0C4}" type="pres">
      <dgm:prSet presAssocID="{F6B5D957-4050-40D0-9C1C-4BD00106EA43}" presName="spacer" presStyleCnt="0"/>
      <dgm:spPr/>
    </dgm:pt>
    <dgm:pt modelId="{24847F8E-FD10-4FAB-A843-BF25FDB864B9}" type="pres">
      <dgm:prSet presAssocID="{68A3144C-B781-43E5-BC4A-8C586F269ABB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350ED25-B002-442C-887D-7E17215CA370}" type="presOf" srcId="{1833ACF2-907A-4F7A-A3BA-E796C2187471}" destId="{3AC33CC1-CE81-4DE3-B476-9C68DCFF3B50}" srcOrd="0" destOrd="0" presId="urn:microsoft.com/office/officeart/2005/8/layout/vList2"/>
    <dgm:cxn modelId="{22D54F2C-3525-4C5C-8D34-C1B7FF727B42}" srcId="{B599E8D8-2F44-4F8E-BB82-DB6EEB884710}" destId="{8D84F59C-3EBF-49BF-B6E5-1E9E338C34D0}" srcOrd="0" destOrd="0" parTransId="{BE15927F-8411-4404-9F94-ABD56C73CAD4}" sibTransId="{5901EBCF-D21B-45DB-8C1F-F4F66B6EDD5C}"/>
    <dgm:cxn modelId="{DC90FF3E-ED6E-4F38-AD79-4BF18704A345}" type="presOf" srcId="{E262310A-E473-4910-A11E-CE8E83180584}" destId="{A797903E-16B3-4315-9E10-9F6AEAC0CDC7}" srcOrd="0" destOrd="0" presId="urn:microsoft.com/office/officeart/2005/8/layout/vList2"/>
    <dgm:cxn modelId="{A3ACAB40-2C67-4DB7-B2FA-7D6E9EC97B7C}" type="presOf" srcId="{8D84F59C-3EBF-49BF-B6E5-1E9E338C34D0}" destId="{8DEBDD74-967C-41FA-9A43-2D20F2984326}" srcOrd="0" destOrd="0" presId="urn:microsoft.com/office/officeart/2005/8/layout/vList2"/>
    <dgm:cxn modelId="{E107D04C-7DAB-4BDF-B33B-3DA21F8299A0}" type="presOf" srcId="{8F131AB7-D7E5-4864-829D-34A4B5E55A8F}" destId="{E16FCC17-2CF6-4864-8F45-57AE4DEB64F8}" srcOrd="0" destOrd="0" presId="urn:microsoft.com/office/officeart/2005/8/layout/vList2"/>
    <dgm:cxn modelId="{C60E4B4F-7B1B-4965-B9B1-B7698D6C2327}" srcId="{B599E8D8-2F44-4F8E-BB82-DB6EEB884710}" destId="{8F131AB7-D7E5-4864-829D-34A4B5E55A8F}" srcOrd="3" destOrd="0" parTransId="{D0357EFF-6C02-4CB9-B487-F1EBAF1A7E0C}" sibTransId="{F6B5D957-4050-40D0-9C1C-4BD00106EA43}"/>
    <dgm:cxn modelId="{20A9DB8E-68A9-4254-A4C5-8300BA37AE97}" srcId="{B599E8D8-2F44-4F8E-BB82-DB6EEB884710}" destId="{1833ACF2-907A-4F7A-A3BA-E796C2187471}" srcOrd="1" destOrd="0" parTransId="{8E4812C0-2EA3-40DA-9A6E-49AC9A99EE94}" sibTransId="{3938C2B7-860C-4A48-BE30-6DFF0EDCFFC8}"/>
    <dgm:cxn modelId="{CE099DB3-3C46-4EC2-941C-27C5B43F5563}" type="presOf" srcId="{B599E8D8-2F44-4F8E-BB82-DB6EEB884710}" destId="{E981A781-AB3C-4676-9CB1-14FCB076FFCA}" srcOrd="0" destOrd="0" presId="urn:microsoft.com/office/officeart/2005/8/layout/vList2"/>
    <dgm:cxn modelId="{A0BC23CF-DEED-401A-B33B-EC07CDFF4625}" type="presOf" srcId="{68A3144C-B781-43E5-BC4A-8C586F269ABB}" destId="{24847F8E-FD10-4FAB-A843-BF25FDB864B9}" srcOrd="0" destOrd="0" presId="urn:microsoft.com/office/officeart/2005/8/layout/vList2"/>
    <dgm:cxn modelId="{381267D6-15A1-4EF8-8214-1019EABE776A}" srcId="{B599E8D8-2F44-4F8E-BB82-DB6EEB884710}" destId="{E262310A-E473-4910-A11E-CE8E83180584}" srcOrd="2" destOrd="0" parTransId="{1C76A24D-79FB-4CA6-A567-46256706F889}" sibTransId="{D17843D3-83E3-4FA4-9613-4E8353E1EEB1}"/>
    <dgm:cxn modelId="{8DAD17EE-026B-41B4-98CF-6ED3FA20CD8D}" srcId="{B599E8D8-2F44-4F8E-BB82-DB6EEB884710}" destId="{68A3144C-B781-43E5-BC4A-8C586F269ABB}" srcOrd="4" destOrd="0" parTransId="{B788423D-F33C-4E22-9DE8-6F7780F07903}" sibTransId="{290979B9-233F-4D1A-B849-119443CCC88F}"/>
    <dgm:cxn modelId="{5191A551-B1F6-4B71-8A6E-C65A1CDB8903}" type="presParOf" srcId="{E981A781-AB3C-4676-9CB1-14FCB076FFCA}" destId="{8DEBDD74-967C-41FA-9A43-2D20F2984326}" srcOrd="0" destOrd="0" presId="urn:microsoft.com/office/officeart/2005/8/layout/vList2"/>
    <dgm:cxn modelId="{B2352C65-007B-40F7-9727-8057092C7A59}" type="presParOf" srcId="{E981A781-AB3C-4676-9CB1-14FCB076FFCA}" destId="{F77532A8-1BB7-4E12-8F8D-EBC9E0CC06F3}" srcOrd="1" destOrd="0" presId="urn:microsoft.com/office/officeart/2005/8/layout/vList2"/>
    <dgm:cxn modelId="{DCC2303D-D3EC-498D-A7D3-083EC849A3B2}" type="presParOf" srcId="{E981A781-AB3C-4676-9CB1-14FCB076FFCA}" destId="{3AC33CC1-CE81-4DE3-B476-9C68DCFF3B50}" srcOrd="2" destOrd="0" presId="urn:microsoft.com/office/officeart/2005/8/layout/vList2"/>
    <dgm:cxn modelId="{BBD26FDE-9F28-4078-8CFC-1E1D7B2B8C0F}" type="presParOf" srcId="{E981A781-AB3C-4676-9CB1-14FCB076FFCA}" destId="{C2044B66-1D11-4BB3-909E-E30A0E45D0BD}" srcOrd="3" destOrd="0" presId="urn:microsoft.com/office/officeart/2005/8/layout/vList2"/>
    <dgm:cxn modelId="{41ACFECE-1110-4A93-BD42-2E2725C7A109}" type="presParOf" srcId="{E981A781-AB3C-4676-9CB1-14FCB076FFCA}" destId="{A797903E-16B3-4315-9E10-9F6AEAC0CDC7}" srcOrd="4" destOrd="0" presId="urn:microsoft.com/office/officeart/2005/8/layout/vList2"/>
    <dgm:cxn modelId="{549D8E47-C624-44D0-83FE-DDB3C41FA7FB}" type="presParOf" srcId="{E981A781-AB3C-4676-9CB1-14FCB076FFCA}" destId="{F34D0395-4FF9-48AF-B506-5B2CE0E7F6D8}" srcOrd="5" destOrd="0" presId="urn:microsoft.com/office/officeart/2005/8/layout/vList2"/>
    <dgm:cxn modelId="{70CE656B-3287-4435-9CC0-8ABA1C7114EF}" type="presParOf" srcId="{E981A781-AB3C-4676-9CB1-14FCB076FFCA}" destId="{E16FCC17-2CF6-4864-8F45-57AE4DEB64F8}" srcOrd="6" destOrd="0" presId="urn:microsoft.com/office/officeart/2005/8/layout/vList2"/>
    <dgm:cxn modelId="{2924D50E-4D9E-42DD-A612-DE1FAA66587B}" type="presParOf" srcId="{E981A781-AB3C-4676-9CB1-14FCB076FFCA}" destId="{152421C9-1E25-4293-AAEE-91B45493A0C4}" srcOrd="7" destOrd="0" presId="urn:microsoft.com/office/officeart/2005/8/layout/vList2"/>
    <dgm:cxn modelId="{A99BF523-A5E5-4C60-AB8A-C284EB378A97}" type="presParOf" srcId="{E981A781-AB3C-4676-9CB1-14FCB076FFCA}" destId="{24847F8E-FD10-4FAB-A843-BF25FDB864B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7C9FEDB-CEED-44DC-9C9A-37C653129C10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BAE5A0C7-1CDD-4AF0-B582-BDBE564F22EB}">
      <dgm:prSet/>
      <dgm:spPr/>
      <dgm:t>
        <a:bodyPr/>
        <a:lstStyle/>
        <a:p>
          <a:r>
            <a:rPr lang="ru-RU" b="1" i="0"/>
            <a:t>Данные</a:t>
          </a:r>
          <a:r>
            <a:rPr lang="ru-RU" b="0" i="0"/>
            <a:t> — это топливо для алгоритмов МО: если данных мало или они плохого качества, то алгоритм не выдаст хороший результат. Этот принцип называется </a:t>
          </a:r>
          <a:r>
            <a:rPr lang="ru-RU" b="1" i="0"/>
            <a:t>Garbage in — garbage out</a:t>
          </a:r>
          <a:r>
            <a:rPr lang="ru-RU" b="0" i="0"/>
            <a:t>, мусор на входе — мусор на выходе.</a:t>
          </a:r>
          <a:endParaRPr lang="en-US"/>
        </a:p>
      </dgm:t>
    </dgm:pt>
    <dgm:pt modelId="{CC5C75EC-9C3F-4AC7-815A-7DA8B9206DC2}" type="parTrans" cxnId="{88A63656-3E1E-4230-8CCA-FF294F23266D}">
      <dgm:prSet/>
      <dgm:spPr/>
      <dgm:t>
        <a:bodyPr/>
        <a:lstStyle/>
        <a:p>
          <a:endParaRPr lang="en-US"/>
        </a:p>
      </dgm:t>
    </dgm:pt>
    <dgm:pt modelId="{6E88BB00-E7FB-4572-918B-AC6301594C1D}" type="sibTrans" cxnId="{88A63656-3E1E-4230-8CCA-FF294F23266D}">
      <dgm:prSet/>
      <dgm:spPr/>
      <dgm:t>
        <a:bodyPr/>
        <a:lstStyle/>
        <a:p>
          <a:endParaRPr lang="en-US"/>
        </a:p>
      </dgm:t>
    </dgm:pt>
    <dgm:pt modelId="{FD173ED3-0F57-4528-B52E-0957ADED1711}">
      <dgm:prSet/>
      <dgm:spPr/>
      <dgm:t>
        <a:bodyPr/>
        <a:lstStyle/>
        <a:p>
          <a:r>
            <a:rPr lang="ru-RU" b="0" i="0"/>
            <a:t>Как много нужно данных? </a:t>
          </a:r>
          <a:r>
            <a:rPr lang="ru-RU" b="1" i="0"/>
            <a:t>Чем больше, тем лучше</a:t>
          </a:r>
          <a:r>
            <a:rPr lang="ru-RU" b="0" i="0"/>
            <a:t>. </a:t>
          </a:r>
          <a:endParaRPr lang="en-US"/>
        </a:p>
      </dgm:t>
    </dgm:pt>
    <dgm:pt modelId="{09009E6C-6AFB-47CE-ABF9-33B0E86B89D5}" type="parTrans" cxnId="{F6A209DB-BE3C-410F-B025-5E55DE8BC9B8}">
      <dgm:prSet/>
      <dgm:spPr/>
      <dgm:t>
        <a:bodyPr/>
        <a:lstStyle/>
        <a:p>
          <a:endParaRPr lang="en-US"/>
        </a:p>
      </dgm:t>
    </dgm:pt>
    <dgm:pt modelId="{DB0B5B76-6C92-47A7-ACBF-B914321B318F}" type="sibTrans" cxnId="{F6A209DB-BE3C-410F-B025-5E55DE8BC9B8}">
      <dgm:prSet/>
      <dgm:spPr/>
      <dgm:t>
        <a:bodyPr/>
        <a:lstStyle/>
        <a:p>
          <a:endParaRPr lang="en-US"/>
        </a:p>
      </dgm:t>
    </dgm:pt>
    <dgm:pt modelId="{E7110E39-C10B-45FF-A033-441E96AA3B6A}">
      <dgm:prSet/>
      <dgm:spPr/>
      <dgm:t>
        <a:bodyPr/>
        <a:lstStyle/>
        <a:p>
          <a:r>
            <a:rPr lang="ru-RU" b="0" i="0"/>
            <a:t>Просите все данные, которые можно достать, дальше можно сделать отбор, какие данные пригодятся для решения задач, а какие — нет. </a:t>
          </a:r>
          <a:endParaRPr lang="en-US"/>
        </a:p>
      </dgm:t>
    </dgm:pt>
    <dgm:pt modelId="{D9293229-38F1-421C-ACB7-D9EC46C67FA5}" type="parTrans" cxnId="{B0954C42-803C-4D49-9FA1-CEE6F9E2A87D}">
      <dgm:prSet/>
      <dgm:spPr/>
      <dgm:t>
        <a:bodyPr/>
        <a:lstStyle/>
        <a:p>
          <a:endParaRPr lang="en-US"/>
        </a:p>
      </dgm:t>
    </dgm:pt>
    <dgm:pt modelId="{47910A39-CC82-42E9-A140-23746D35A541}" type="sibTrans" cxnId="{B0954C42-803C-4D49-9FA1-CEE6F9E2A87D}">
      <dgm:prSet/>
      <dgm:spPr/>
      <dgm:t>
        <a:bodyPr/>
        <a:lstStyle/>
        <a:p>
          <a:endParaRPr lang="en-US"/>
        </a:p>
      </dgm:t>
    </dgm:pt>
    <dgm:pt modelId="{AFD0845B-FF60-4946-92B8-D2D8A905307A}">
      <dgm:prSet/>
      <dgm:spPr/>
      <dgm:t>
        <a:bodyPr/>
        <a:lstStyle/>
        <a:p>
          <a:r>
            <a:rPr lang="ru-RU" b="0" i="0"/>
            <a:t>Для нейронных сетей нужно намного больше данных, чем для классического МО. Например, можно не заметить периодичность в данных, если брать данные за последние пару лет.</a:t>
          </a:r>
          <a:endParaRPr lang="en-US"/>
        </a:p>
      </dgm:t>
    </dgm:pt>
    <dgm:pt modelId="{1D3C81BC-6B3D-4373-BC75-CF14C9123252}" type="parTrans" cxnId="{B28A22F1-610E-47F7-9182-E2156CDDE2FC}">
      <dgm:prSet/>
      <dgm:spPr/>
      <dgm:t>
        <a:bodyPr/>
        <a:lstStyle/>
        <a:p>
          <a:endParaRPr lang="en-US"/>
        </a:p>
      </dgm:t>
    </dgm:pt>
    <dgm:pt modelId="{BDC752B2-D18A-4E0E-AC8B-C5675F33A50A}" type="sibTrans" cxnId="{B28A22F1-610E-47F7-9182-E2156CDDE2FC}">
      <dgm:prSet/>
      <dgm:spPr/>
      <dgm:t>
        <a:bodyPr/>
        <a:lstStyle/>
        <a:p>
          <a:endParaRPr lang="en-US"/>
        </a:p>
      </dgm:t>
    </dgm:pt>
    <dgm:pt modelId="{31610D55-4BAA-439A-96E0-03D120BC767C}">
      <dgm:prSet/>
      <dgm:spPr/>
      <dgm:t>
        <a:bodyPr/>
        <a:lstStyle/>
        <a:p>
          <a:r>
            <a:rPr lang="ru-RU" b="0" i="0"/>
            <a:t>Продумайте </a:t>
          </a:r>
          <a:r>
            <a:rPr lang="ru-RU" b="1" i="0"/>
            <a:t>доступ</a:t>
          </a:r>
          <a:r>
            <a:rPr lang="ru-RU" b="0" i="0"/>
            <a:t> к данным и их </a:t>
          </a:r>
          <a:r>
            <a:rPr lang="ru-RU" b="1" i="0"/>
            <a:t>хранение</a:t>
          </a:r>
          <a:r>
            <a:rPr lang="ru-RU" b="0" i="0"/>
            <a:t>. </a:t>
          </a:r>
          <a:endParaRPr lang="en-US"/>
        </a:p>
      </dgm:t>
    </dgm:pt>
    <dgm:pt modelId="{B42BE466-B04B-4A6D-A599-6E96D10B9CB1}" type="parTrans" cxnId="{BF3A505F-50BE-41CC-8207-731AE09B46F3}">
      <dgm:prSet/>
      <dgm:spPr/>
      <dgm:t>
        <a:bodyPr/>
        <a:lstStyle/>
        <a:p>
          <a:endParaRPr lang="en-US"/>
        </a:p>
      </dgm:t>
    </dgm:pt>
    <dgm:pt modelId="{C3389759-6D8A-4EE1-9458-523C416D5C95}" type="sibTrans" cxnId="{BF3A505F-50BE-41CC-8207-731AE09B46F3}">
      <dgm:prSet/>
      <dgm:spPr/>
      <dgm:t>
        <a:bodyPr/>
        <a:lstStyle/>
        <a:p>
          <a:endParaRPr lang="en-US"/>
        </a:p>
      </dgm:t>
    </dgm:pt>
    <dgm:pt modelId="{71DB0042-A13D-43C2-9EC5-BCDB4E040811}">
      <dgm:prSet/>
      <dgm:spPr/>
      <dgm:t>
        <a:bodyPr/>
        <a:lstStyle/>
        <a:p>
          <a:r>
            <a:rPr lang="ru-RU" b="0" i="0"/>
            <a:t>Логируйте (протоколируйте) действия, совершаемые с данными. Если данные табличные, в большинстве случаев нужно нормализовывать базу данных.</a:t>
          </a:r>
          <a:endParaRPr lang="en-US"/>
        </a:p>
      </dgm:t>
    </dgm:pt>
    <dgm:pt modelId="{4263A83B-B5D1-4FBA-9496-664B8200BC8E}" type="parTrans" cxnId="{89F84C63-685A-4A54-99B5-2F19DE856DC3}">
      <dgm:prSet/>
      <dgm:spPr/>
      <dgm:t>
        <a:bodyPr/>
        <a:lstStyle/>
        <a:p>
          <a:endParaRPr lang="en-US"/>
        </a:p>
      </dgm:t>
    </dgm:pt>
    <dgm:pt modelId="{ED291E34-461A-4032-A3CE-AC08CC6E6ED1}" type="sibTrans" cxnId="{89F84C63-685A-4A54-99B5-2F19DE856DC3}">
      <dgm:prSet/>
      <dgm:spPr/>
      <dgm:t>
        <a:bodyPr/>
        <a:lstStyle/>
        <a:p>
          <a:endParaRPr lang="en-US"/>
        </a:p>
      </dgm:t>
    </dgm:pt>
    <dgm:pt modelId="{ED58BF2A-B3DD-4AD2-A263-44ACD8581033}" type="pres">
      <dgm:prSet presAssocID="{07C9FEDB-CEED-44DC-9C9A-37C653129C10}" presName="vert0" presStyleCnt="0">
        <dgm:presLayoutVars>
          <dgm:dir/>
          <dgm:animOne val="branch"/>
          <dgm:animLvl val="lvl"/>
        </dgm:presLayoutVars>
      </dgm:prSet>
      <dgm:spPr/>
    </dgm:pt>
    <dgm:pt modelId="{BB586E5A-0477-458A-B93A-ECD30C8B4DB3}" type="pres">
      <dgm:prSet presAssocID="{BAE5A0C7-1CDD-4AF0-B582-BDBE564F22EB}" presName="thickLine" presStyleLbl="alignNode1" presStyleIdx="0" presStyleCnt="6"/>
      <dgm:spPr/>
    </dgm:pt>
    <dgm:pt modelId="{30027DA4-7D8D-4516-AAD8-C973CD2ED859}" type="pres">
      <dgm:prSet presAssocID="{BAE5A0C7-1CDD-4AF0-B582-BDBE564F22EB}" presName="horz1" presStyleCnt="0"/>
      <dgm:spPr/>
    </dgm:pt>
    <dgm:pt modelId="{A74392E5-1ED9-4AEA-BB34-05CCAD36B75B}" type="pres">
      <dgm:prSet presAssocID="{BAE5A0C7-1CDD-4AF0-B582-BDBE564F22EB}" presName="tx1" presStyleLbl="revTx" presStyleIdx="0" presStyleCnt="6"/>
      <dgm:spPr/>
    </dgm:pt>
    <dgm:pt modelId="{BAAF51D2-BFF6-48A8-86C8-0CD039450631}" type="pres">
      <dgm:prSet presAssocID="{BAE5A0C7-1CDD-4AF0-B582-BDBE564F22EB}" presName="vert1" presStyleCnt="0"/>
      <dgm:spPr/>
    </dgm:pt>
    <dgm:pt modelId="{B27E8180-9854-4C8C-9A0D-FB300549EE91}" type="pres">
      <dgm:prSet presAssocID="{FD173ED3-0F57-4528-B52E-0957ADED1711}" presName="thickLine" presStyleLbl="alignNode1" presStyleIdx="1" presStyleCnt="6"/>
      <dgm:spPr/>
    </dgm:pt>
    <dgm:pt modelId="{D730ED5A-93E2-41C8-89FF-F7BC18F6BD21}" type="pres">
      <dgm:prSet presAssocID="{FD173ED3-0F57-4528-B52E-0957ADED1711}" presName="horz1" presStyleCnt="0"/>
      <dgm:spPr/>
    </dgm:pt>
    <dgm:pt modelId="{5018DAEC-714D-49C0-80C3-D0E788B7086F}" type="pres">
      <dgm:prSet presAssocID="{FD173ED3-0F57-4528-B52E-0957ADED1711}" presName="tx1" presStyleLbl="revTx" presStyleIdx="1" presStyleCnt="6"/>
      <dgm:spPr/>
    </dgm:pt>
    <dgm:pt modelId="{90671E80-1EE0-412C-B11E-D334D34320D2}" type="pres">
      <dgm:prSet presAssocID="{FD173ED3-0F57-4528-B52E-0957ADED1711}" presName="vert1" presStyleCnt="0"/>
      <dgm:spPr/>
    </dgm:pt>
    <dgm:pt modelId="{EA1E5E21-A304-403A-90AA-713A7F241379}" type="pres">
      <dgm:prSet presAssocID="{E7110E39-C10B-45FF-A033-441E96AA3B6A}" presName="thickLine" presStyleLbl="alignNode1" presStyleIdx="2" presStyleCnt="6"/>
      <dgm:spPr/>
    </dgm:pt>
    <dgm:pt modelId="{6ED7A529-EF93-44E8-B1FD-2DD3FDB27012}" type="pres">
      <dgm:prSet presAssocID="{E7110E39-C10B-45FF-A033-441E96AA3B6A}" presName="horz1" presStyleCnt="0"/>
      <dgm:spPr/>
    </dgm:pt>
    <dgm:pt modelId="{F5DCA354-7342-4060-B23B-7CC20988EC3D}" type="pres">
      <dgm:prSet presAssocID="{E7110E39-C10B-45FF-A033-441E96AA3B6A}" presName="tx1" presStyleLbl="revTx" presStyleIdx="2" presStyleCnt="6"/>
      <dgm:spPr/>
    </dgm:pt>
    <dgm:pt modelId="{E37809ED-EAC2-4350-AE64-8F5AEDA2ADF9}" type="pres">
      <dgm:prSet presAssocID="{E7110E39-C10B-45FF-A033-441E96AA3B6A}" presName="vert1" presStyleCnt="0"/>
      <dgm:spPr/>
    </dgm:pt>
    <dgm:pt modelId="{B598A5F1-F674-4F7E-B178-5145E31D1074}" type="pres">
      <dgm:prSet presAssocID="{AFD0845B-FF60-4946-92B8-D2D8A905307A}" presName="thickLine" presStyleLbl="alignNode1" presStyleIdx="3" presStyleCnt="6"/>
      <dgm:spPr/>
    </dgm:pt>
    <dgm:pt modelId="{9FD2FDA2-98DB-42F5-80AD-E1E7B4F5EEB0}" type="pres">
      <dgm:prSet presAssocID="{AFD0845B-FF60-4946-92B8-D2D8A905307A}" presName="horz1" presStyleCnt="0"/>
      <dgm:spPr/>
    </dgm:pt>
    <dgm:pt modelId="{B6EE4E7E-BE44-4FED-9224-9522B161B66F}" type="pres">
      <dgm:prSet presAssocID="{AFD0845B-FF60-4946-92B8-D2D8A905307A}" presName="tx1" presStyleLbl="revTx" presStyleIdx="3" presStyleCnt="6"/>
      <dgm:spPr/>
    </dgm:pt>
    <dgm:pt modelId="{E55E098B-523D-462D-A1E5-AE72DAD93F69}" type="pres">
      <dgm:prSet presAssocID="{AFD0845B-FF60-4946-92B8-D2D8A905307A}" presName="vert1" presStyleCnt="0"/>
      <dgm:spPr/>
    </dgm:pt>
    <dgm:pt modelId="{CA87728E-5CC5-4B49-8990-BE1EFAAAA24B}" type="pres">
      <dgm:prSet presAssocID="{31610D55-4BAA-439A-96E0-03D120BC767C}" presName="thickLine" presStyleLbl="alignNode1" presStyleIdx="4" presStyleCnt="6"/>
      <dgm:spPr/>
    </dgm:pt>
    <dgm:pt modelId="{D08619D4-551F-4D44-9D43-52B125B7B9CB}" type="pres">
      <dgm:prSet presAssocID="{31610D55-4BAA-439A-96E0-03D120BC767C}" presName="horz1" presStyleCnt="0"/>
      <dgm:spPr/>
    </dgm:pt>
    <dgm:pt modelId="{E9D7562E-E747-427B-954D-D5FB4AD87906}" type="pres">
      <dgm:prSet presAssocID="{31610D55-4BAA-439A-96E0-03D120BC767C}" presName="tx1" presStyleLbl="revTx" presStyleIdx="4" presStyleCnt="6"/>
      <dgm:spPr/>
    </dgm:pt>
    <dgm:pt modelId="{8F3C67B1-CDE9-41AE-A693-C22D010CD9C1}" type="pres">
      <dgm:prSet presAssocID="{31610D55-4BAA-439A-96E0-03D120BC767C}" presName="vert1" presStyleCnt="0"/>
      <dgm:spPr/>
    </dgm:pt>
    <dgm:pt modelId="{A834DB8A-1F50-4C46-838A-9A6322DCC649}" type="pres">
      <dgm:prSet presAssocID="{71DB0042-A13D-43C2-9EC5-BCDB4E040811}" presName="thickLine" presStyleLbl="alignNode1" presStyleIdx="5" presStyleCnt="6"/>
      <dgm:spPr/>
    </dgm:pt>
    <dgm:pt modelId="{3A35FDDC-BFA0-4136-BB8C-850CF2542206}" type="pres">
      <dgm:prSet presAssocID="{71DB0042-A13D-43C2-9EC5-BCDB4E040811}" presName="horz1" presStyleCnt="0"/>
      <dgm:spPr/>
    </dgm:pt>
    <dgm:pt modelId="{E875D2E1-EDC5-4305-A605-EBFF72BC26F2}" type="pres">
      <dgm:prSet presAssocID="{71DB0042-A13D-43C2-9EC5-BCDB4E040811}" presName="tx1" presStyleLbl="revTx" presStyleIdx="5" presStyleCnt="6"/>
      <dgm:spPr/>
    </dgm:pt>
    <dgm:pt modelId="{3D19647E-9C0C-40B8-91A5-C269B1E1F5E2}" type="pres">
      <dgm:prSet presAssocID="{71DB0042-A13D-43C2-9EC5-BCDB4E040811}" presName="vert1" presStyleCnt="0"/>
      <dgm:spPr/>
    </dgm:pt>
  </dgm:ptLst>
  <dgm:cxnLst>
    <dgm:cxn modelId="{DF11990B-94C0-4CDF-BFA4-279E8C2806AE}" type="presOf" srcId="{07C9FEDB-CEED-44DC-9C9A-37C653129C10}" destId="{ED58BF2A-B3DD-4AD2-A263-44ACD8581033}" srcOrd="0" destOrd="0" presId="urn:microsoft.com/office/officeart/2008/layout/LinedList"/>
    <dgm:cxn modelId="{F90C2319-3567-4275-8BDB-5AF46A3F506D}" type="presOf" srcId="{71DB0042-A13D-43C2-9EC5-BCDB4E040811}" destId="{E875D2E1-EDC5-4305-A605-EBFF72BC26F2}" srcOrd="0" destOrd="0" presId="urn:microsoft.com/office/officeart/2008/layout/LinedList"/>
    <dgm:cxn modelId="{DCA76530-49D3-4CB8-AB2A-A7405CE3D5AC}" type="presOf" srcId="{E7110E39-C10B-45FF-A033-441E96AA3B6A}" destId="{F5DCA354-7342-4060-B23B-7CC20988EC3D}" srcOrd="0" destOrd="0" presId="urn:microsoft.com/office/officeart/2008/layout/LinedList"/>
    <dgm:cxn modelId="{BF3A505F-50BE-41CC-8207-731AE09B46F3}" srcId="{07C9FEDB-CEED-44DC-9C9A-37C653129C10}" destId="{31610D55-4BAA-439A-96E0-03D120BC767C}" srcOrd="4" destOrd="0" parTransId="{B42BE466-B04B-4A6D-A599-6E96D10B9CB1}" sibTransId="{C3389759-6D8A-4EE1-9458-523C416D5C95}"/>
    <dgm:cxn modelId="{B0954C42-803C-4D49-9FA1-CEE6F9E2A87D}" srcId="{07C9FEDB-CEED-44DC-9C9A-37C653129C10}" destId="{E7110E39-C10B-45FF-A033-441E96AA3B6A}" srcOrd="2" destOrd="0" parTransId="{D9293229-38F1-421C-ACB7-D9EC46C67FA5}" sibTransId="{47910A39-CC82-42E9-A140-23746D35A541}"/>
    <dgm:cxn modelId="{89F84C63-685A-4A54-99B5-2F19DE856DC3}" srcId="{07C9FEDB-CEED-44DC-9C9A-37C653129C10}" destId="{71DB0042-A13D-43C2-9EC5-BCDB4E040811}" srcOrd="5" destOrd="0" parTransId="{4263A83B-B5D1-4FBA-9496-664B8200BC8E}" sibTransId="{ED291E34-461A-4032-A3CE-AC08CC6E6ED1}"/>
    <dgm:cxn modelId="{9675DD6C-51B8-4DDF-8A24-EAD610297051}" type="presOf" srcId="{31610D55-4BAA-439A-96E0-03D120BC767C}" destId="{E9D7562E-E747-427B-954D-D5FB4AD87906}" srcOrd="0" destOrd="0" presId="urn:microsoft.com/office/officeart/2008/layout/LinedList"/>
    <dgm:cxn modelId="{88A63656-3E1E-4230-8CCA-FF294F23266D}" srcId="{07C9FEDB-CEED-44DC-9C9A-37C653129C10}" destId="{BAE5A0C7-1CDD-4AF0-B582-BDBE564F22EB}" srcOrd="0" destOrd="0" parTransId="{CC5C75EC-9C3F-4AC7-815A-7DA8B9206DC2}" sibTransId="{6E88BB00-E7FB-4572-918B-AC6301594C1D}"/>
    <dgm:cxn modelId="{295D5F77-FD66-4D70-A80A-CE95015B244F}" type="presOf" srcId="{BAE5A0C7-1CDD-4AF0-B582-BDBE564F22EB}" destId="{A74392E5-1ED9-4AEA-BB34-05CCAD36B75B}" srcOrd="0" destOrd="0" presId="urn:microsoft.com/office/officeart/2008/layout/LinedList"/>
    <dgm:cxn modelId="{8F59ACB7-9C31-411F-B92A-C3F86888D814}" type="presOf" srcId="{FD173ED3-0F57-4528-B52E-0957ADED1711}" destId="{5018DAEC-714D-49C0-80C3-D0E788B7086F}" srcOrd="0" destOrd="0" presId="urn:microsoft.com/office/officeart/2008/layout/LinedList"/>
    <dgm:cxn modelId="{F6A209DB-BE3C-410F-B025-5E55DE8BC9B8}" srcId="{07C9FEDB-CEED-44DC-9C9A-37C653129C10}" destId="{FD173ED3-0F57-4528-B52E-0957ADED1711}" srcOrd="1" destOrd="0" parTransId="{09009E6C-6AFB-47CE-ABF9-33B0E86B89D5}" sibTransId="{DB0B5B76-6C92-47A7-ACBF-B914321B318F}"/>
    <dgm:cxn modelId="{4E82B7EE-5C89-45A1-977B-186948E822DF}" type="presOf" srcId="{AFD0845B-FF60-4946-92B8-D2D8A905307A}" destId="{B6EE4E7E-BE44-4FED-9224-9522B161B66F}" srcOrd="0" destOrd="0" presId="urn:microsoft.com/office/officeart/2008/layout/LinedList"/>
    <dgm:cxn modelId="{B28A22F1-610E-47F7-9182-E2156CDDE2FC}" srcId="{07C9FEDB-CEED-44DC-9C9A-37C653129C10}" destId="{AFD0845B-FF60-4946-92B8-D2D8A905307A}" srcOrd="3" destOrd="0" parTransId="{1D3C81BC-6B3D-4373-BC75-CF14C9123252}" sibTransId="{BDC752B2-D18A-4E0E-AC8B-C5675F33A50A}"/>
    <dgm:cxn modelId="{AA101F7A-EA50-4F7A-B8A0-2A305FE40F59}" type="presParOf" srcId="{ED58BF2A-B3DD-4AD2-A263-44ACD8581033}" destId="{BB586E5A-0477-458A-B93A-ECD30C8B4DB3}" srcOrd="0" destOrd="0" presId="urn:microsoft.com/office/officeart/2008/layout/LinedList"/>
    <dgm:cxn modelId="{114F5BF1-A451-4E20-A336-BACC4B00EAFF}" type="presParOf" srcId="{ED58BF2A-B3DD-4AD2-A263-44ACD8581033}" destId="{30027DA4-7D8D-4516-AAD8-C973CD2ED859}" srcOrd="1" destOrd="0" presId="urn:microsoft.com/office/officeart/2008/layout/LinedList"/>
    <dgm:cxn modelId="{F06C8A9D-1456-4A06-A872-978929B83F6A}" type="presParOf" srcId="{30027DA4-7D8D-4516-AAD8-C973CD2ED859}" destId="{A74392E5-1ED9-4AEA-BB34-05CCAD36B75B}" srcOrd="0" destOrd="0" presId="urn:microsoft.com/office/officeart/2008/layout/LinedList"/>
    <dgm:cxn modelId="{D08384DE-19E3-413D-B182-EE228054F7EF}" type="presParOf" srcId="{30027DA4-7D8D-4516-AAD8-C973CD2ED859}" destId="{BAAF51D2-BFF6-48A8-86C8-0CD039450631}" srcOrd="1" destOrd="0" presId="urn:microsoft.com/office/officeart/2008/layout/LinedList"/>
    <dgm:cxn modelId="{4EE78B4D-4EB4-4534-B996-768CAC37110C}" type="presParOf" srcId="{ED58BF2A-B3DD-4AD2-A263-44ACD8581033}" destId="{B27E8180-9854-4C8C-9A0D-FB300549EE91}" srcOrd="2" destOrd="0" presId="urn:microsoft.com/office/officeart/2008/layout/LinedList"/>
    <dgm:cxn modelId="{8D72ECD2-0234-4143-AA79-120B727FD215}" type="presParOf" srcId="{ED58BF2A-B3DD-4AD2-A263-44ACD8581033}" destId="{D730ED5A-93E2-41C8-89FF-F7BC18F6BD21}" srcOrd="3" destOrd="0" presId="urn:microsoft.com/office/officeart/2008/layout/LinedList"/>
    <dgm:cxn modelId="{9D62A008-72B8-4E34-B8C5-9B7E858C5CE3}" type="presParOf" srcId="{D730ED5A-93E2-41C8-89FF-F7BC18F6BD21}" destId="{5018DAEC-714D-49C0-80C3-D0E788B7086F}" srcOrd="0" destOrd="0" presId="urn:microsoft.com/office/officeart/2008/layout/LinedList"/>
    <dgm:cxn modelId="{7623C366-003F-4E58-9774-165BFA7F7C0B}" type="presParOf" srcId="{D730ED5A-93E2-41C8-89FF-F7BC18F6BD21}" destId="{90671E80-1EE0-412C-B11E-D334D34320D2}" srcOrd="1" destOrd="0" presId="urn:microsoft.com/office/officeart/2008/layout/LinedList"/>
    <dgm:cxn modelId="{5796E26E-DB9A-41E3-BDB9-C8885A895C90}" type="presParOf" srcId="{ED58BF2A-B3DD-4AD2-A263-44ACD8581033}" destId="{EA1E5E21-A304-403A-90AA-713A7F241379}" srcOrd="4" destOrd="0" presId="urn:microsoft.com/office/officeart/2008/layout/LinedList"/>
    <dgm:cxn modelId="{829186D5-0A54-4F26-BC6C-26E5AA22C1B2}" type="presParOf" srcId="{ED58BF2A-B3DD-4AD2-A263-44ACD8581033}" destId="{6ED7A529-EF93-44E8-B1FD-2DD3FDB27012}" srcOrd="5" destOrd="0" presId="urn:microsoft.com/office/officeart/2008/layout/LinedList"/>
    <dgm:cxn modelId="{A3FC4562-25A9-457D-93C4-6935BDEA8F2C}" type="presParOf" srcId="{6ED7A529-EF93-44E8-B1FD-2DD3FDB27012}" destId="{F5DCA354-7342-4060-B23B-7CC20988EC3D}" srcOrd="0" destOrd="0" presId="urn:microsoft.com/office/officeart/2008/layout/LinedList"/>
    <dgm:cxn modelId="{CE17C301-C240-4527-8FDC-047F9DC2EBB6}" type="presParOf" srcId="{6ED7A529-EF93-44E8-B1FD-2DD3FDB27012}" destId="{E37809ED-EAC2-4350-AE64-8F5AEDA2ADF9}" srcOrd="1" destOrd="0" presId="urn:microsoft.com/office/officeart/2008/layout/LinedList"/>
    <dgm:cxn modelId="{7665EE7D-7D99-4161-B040-B9DC19BC6AE4}" type="presParOf" srcId="{ED58BF2A-B3DD-4AD2-A263-44ACD8581033}" destId="{B598A5F1-F674-4F7E-B178-5145E31D1074}" srcOrd="6" destOrd="0" presId="urn:microsoft.com/office/officeart/2008/layout/LinedList"/>
    <dgm:cxn modelId="{834FBB0C-1D6C-4A20-8683-41738BEE8CD8}" type="presParOf" srcId="{ED58BF2A-B3DD-4AD2-A263-44ACD8581033}" destId="{9FD2FDA2-98DB-42F5-80AD-E1E7B4F5EEB0}" srcOrd="7" destOrd="0" presId="urn:microsoft.com/office/officeart/2008/layout/LinedList"/>
    <dgm:cxn modelId="{442CBEC1-4A4A-4D94-959E-345EAF9C2827}" type="presParOf" srcId="{9FD2FDA2-98DB-42F5-80AD-E1E7B4F5EEB0}" destId="{B6EE4E7E-BE44-4FED-9224-9522B161B66F}" srcOrd="0" destOrd="0" presId="urn:microsoft.com/office/officeart/2008/layout/LinedList"/>
    <dgm:cxn modelId="{B020B203-78D6-4F4E-BEA1-1770CA3C1A8A}" type="presParOf" srcId="{9FD2FDA2-98DB-42F5-80AD-E1E7B4F5EEB0}" destId="{E55E098B-523D-462D-A1E5-AE72DAD93F69}" srcOrd="1" destOrd="0" presId="urn:microsoft.com/office/officeart/2008/layout/LinedList"/>
    <dgm:cxn modelId="{B40D4FF3-DE1B-44B9-90A8-957A2509A15D}" type="presParOf" srcId="{ED58BF2A-B3DD-4AD2-A263-44ACD8581033}" destId="{CA87728E-5CC5-4B49-8990-BE1EFAAAA24B}" srcOrd="8" destOrd="0" presId="urn:microsoft.com/office/officeart/2008/layout/LinedList"/>
    <dgm:cxn modelId="{A7EF19DB-C906-4D9D-BBB6-AD9338DDF820}" type="presParOf" srcId="{ED58BF2A-B3DD-4AD2-A263-44ACD8581033}" destId="{D08619D4-551F-4D44-9D43-52B125B7B9CB}" srcOrd="9" destOrd="0" presId="urn:microsoft.com/office/officeart/2008/layout/LinedList"/>
    <dgm:cxn modelId="{64A4F6BD-CA1F-4DD5-B683-3D741FA31D8A}" type="presParOf" srcId="{D08619D4-551F-4D44-9D43-52B125B7B9CB}" destId="{E9D7562E-E747-427B-954D-D5FB4AD87906}" srcOrd="0" destOrd="0" presId="urn:microsoft.com/office/officeart/2008/layout/LinedList"/>
    <dgm:cxn modelId="{02B89BDE-1D44-4E72-87CD-0E8125F98606}" type="presParOf" srcId="{D08619D4-551F-4D44-9D43-52B125B7B9CB}" destId="{8F3C67B1-CDE9-41AE-A693-C22D010CD9C1}" srcOrd="1" destOrd="0" presId="urn:microsoft.com/office/officeart/2008/layout/LinedList"/>
    <dgm:cxn modelId="{D8322148-B76B-4AC4-A777-68EFC42C5827}" type="presParOf" srcId="{ED58BF2A-B3DD-4AD2-A263-44ACD8581033}" destId="{A834DB8A-1F50-4C46-838A-9A6322DCC649}" srcOrd="10" destOrd="0" presId="urn:microsoft.com/office/officeart/2008/layout/LinedList"/>
    <dgm:cxn modelId="{FD14D3A8-65A8-4285-9B9E-4503FB9C9EC5}" type="presParOf" srcId="{ED58BF2A-B3DD-4AD2-A263-44ACD8581033}" destId="{3A35FDDC-BFA0-4136-BB8C-850CF2542206}" srcOrd="11" destOrd="0" presId="urn:microsoft.com/office/officeart/2008/layout/LinedList"/>
    <dgm:cxn modelId="{43FB5FDA-2D52-49BF-BD77-EF56A27CE251}" type="presParOf" srcId="{3A35FDDC-BFA0-4136-BB8C-850CF2542206}" destId="{E875D2E1-EDC5-4305-A605-EBFF72BC26F2}" srcOrd="0" destOrd="0" presId="urn:microsoft.com/office/officeart/2008/layout/LinedList"/>
    <dgm:cxn modelId="{3AC44742-EA37-4727-B951-84CC9EFF5FAD}" type="presParOf" srcId="{3A35FDDC-BFA0-4136-BB8C-850CF2542206}" destId="{3D19647E-9C0C-40B8-91A5-C269B1E1F5E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7E54ED6-8EC4-4BEE-BB1A-5A51FF229621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41C16B25-2154-41E3-8BD6-C4523F582821}">
      <dgm:prSet/>
      <dgm:spPr/>
      <dgm:t>
        <a:bodyPr/>
        <a:lstStyle/>
        <a:p>
          <a:r>
            <a:rPr lang="ru-RU" b="0" i="0"/>
            <a:t>Если данных мало, то может понадобится </a:t>
          </a:r>
          <a:r>
            <a:rPr lang="ru-RU" b="1" i="0"/>
            <a:t>обогащение данных</a:t>
          </a:r>
          <a:r>
            <a:rPr lang="ru-RU" b="0" i="0"/>
            <a:t>. </a:t>
          </a:r>
          <a:endParaRPr lang="en-US"/>
        </a:p>
      </dgm:t>
    </dgm:pt>
    <dgm:pt modelId="{E7FD5579-FBFB-4BEA-90BC-1632A028D984}" type="parTrans" cxnId="{3AC5D7AA-925D-4641-A093-7D45B6AA8480}">
      <dgm:prSet/>
      <dgm:spPr/>
      <dgm:t>
        <a:bodyPr/>
        <a:lstStyle/>
        <a:p>
          <a:endParaRPr lang="en-US"/>
        </a:p>
      </dgm:t>
    </dgm:pt>
    <dgm:pt modelId="{90579082-8DAA-44FD-A2AF-BC4DDDE73BBD}" type="sibTrans" cxnId="{3AC5D7AA-925D-4641-A093-7D45B6AA8480}">
      <dgm:prSet/>
      <dgm:spPr/>
      <dgm:t>
        <a:bodyPr/>
        <a:lstStyle/>
        <a:p>
          <a:endParaRPr lang="en-US"/>
        </a:p>
      </dgm:t>
    </dgm:pt>
    <dgm:pt modelId="{AF82B4EC-8074-4922-873F-FC23ECE98B30}">
      <dgm:prSet/>
      <dgm:spPr/>
      <dgm:t>
        <a:bodyPr/>
        <a:lstStyle/>
        <a:p>
          <a:r>
            <a:rPr lang="ru-RU" b="0" i="0"/>
            <a:t>Это процесс добавления данных извне в готовую выборку </a:t>
          </a:r>
          <a:endParaRPr lang="en-US"/>
        </a:p>
      </dgm:t>
    </dgm:pt>
    <dgm:pt modelId="{DB8BD825-E627-4208-B04B-29A3783F077F}" type="parTrans" cxnId="{D7587327-3CFA-49AE-81A5-0659D218B21B}">
      <dgm:prSet/>
      <dgm:spPr/>
      <dgm:t>
        <a:bodyPr/>
        <a:lstStyle/>
        <a:p>
          <a:endParaRPr lang="en-US"/>
        </a:p>
      </dgm:t>
    </dgm:pt>
    <dgm:pt modelId="{9365FEE9-57AA-4232-BEA5-ADABC70A7AB2}" type="sibTrans" cxnId="{D7587327-3CFA-49AE-81A5-0659D218B21B}">
      <dgm:prSet/>
      <dgm:spPr/>
      <dgm:t>
        <a:bodyPr/>
        <a:lstStyle/>
        <a:p>
          <a:endParaRPr lang="en-US"/>
        </a:p>
      </dgm:t>
    </dgm:pt>
    <dgm:pt modelId="{D2B1ACFB-27D3-4EA4-8643-3ADB1480339B}">
      <dgm:prSet/>
      <dgm:spPr/>
      <dgm:t>
        <a:bodyPr/>
        <a:lstStyle/>
        <a:p>
          <a:r>
            <a:rPr lang="ru-RU" b="0" i="0"/>
            <a:t>Например, при прогнозировании спроса на жилье в каком-то районе, можно добавить среднегодовую температуру в этом районе как новый признак.</a:t>
          </a:r>
          <a:endParaRPr lang="en-US"/>
        </a:p>
      </dgm:t>
    </dgm:pt>
    <dgm:pt modelId="{DDFAF981-93FE-44BB-AEA2-0CD7F653F148}" type="parTrans" cxnId="{B3C4B9DC-AE0C-445D-9CFA-85F4A61628A9}">
      <dgm:prSet/>
      <dgm:spPr/>
      <dgm:t>
        <a:bodyPr/>
        <a:lstStyle/>
        <a:p>
          <a:endParaRPr lang="en-US"/>
        </a:p>
      </dgm:t>
    </dgm:pt>
    <dgm:pt modelId="{47169E30-89C9-4C3B-83B9-1A0FC861E066}" type="sibTrans" cxnId="{B3C4B9DC-AE0C-445D-9CFA-85F4A61628A9}">
      <dgm:prSet/>
      <dgm:spPr/>
      <dgm:t>
        <a:bodyPr/>
        <a:lstStyle/>
        <a:p>
          <a:endParaRPr lang="en-US"/>
        </a:p>
      </dgm:t>
    </dgm:pt>
    <dgm:pt modelId="{5188C6E5-8D1A-4053-9D4E-936C9C81753D}">
      <dgm:prSet/>
      <dgm:spPr/>
      <dgm:t>
        <a:bodyPr/>
        <a:lstStyle/>
        <a:p>
          <a:r>
            <a:rPr lang="ru-RU" b="0" i="0"/>
            <a:t>Расширяйте </a:t>
          </a:r>
          <a:r>
            <a:rPr lang="ru-RU" b="1" i="0"/>
            <a:t>информацию о данных</a:t>
          </a:r>
          <a:r>
            <a:rPr lang="ru-RU" b="0" i="0"/>
            <a:t>. </a:t>
          </a:r>
          <a:endParaRPr lang="en-US"/>
        </a:p>
      </dgm:t>
    </dgm:pt>
    <dgm:pt modelId="{A131BFD5-B476-4617-B04E-E5B0E2E80EE5}" type="parTrans" cxnId="{94DE925C-2506-434A-94FD-05F549AC19D2}">
      <dgm:prSet/>
      <dgm:spPr/>
      <dgm:t>
        <a:bodyPr/>
        <a:lstStyle/>
        <a:p>
          <a:endParaRPr lang="en-US"/>
        </a:p>
      </dgm:t>
    </dgm:pt>
    <dgm:pt modelId="{F6EE2EDA-F4E3-42A3-9AD3-A87F1597AFFE}" type="sibTrans" cxnId="{94DE925C-2506-434A-94FD-05F549AC19D2}">
      <dgm:prSet/>
      <dgm:spPr/>
      <dgm:t>
        <a:bodyPr/>
        <a:lstStyle/>
        <a:p>
          <a:endParaRPr lang="en-US"/>
        </a:p>
      </dgm:t>
    </dgm:pt>
    <dgm:pt modelId="{6756008F-ABE4-43CC-BA39-524C4E311DFA}">
      <dgm:prSet/>
      <dgm:spPr/>
      <dgm:t>
        <a:bodyPr/>
        <a:lstStyle/>
        <a:p>
          <a:r>
            <a:rPr lang="ru-RU" b="0" i="0"/>
            <a:t>Если заказчику ясно, что означает конкретный </a:t>
          </a:r>
          <a:r>
            <a:rPr lang="ru-RU" b="1" i="0"/>
            <a:t>признак</a:t>
          </a:r>
          <a:r>
            <a:rPr lang="ru-RU" b="0" i="0"/>
            <a:t>, то разработчику может быть не понятен смысл признака без его подробного описания. </a:t>
          </a:r>
          <a:endParaRPr lang="en-US"/>
        </a:p>
      </dgm:t>
    </dgm:pt>
    <dgm:pt modelId="{152ED29E-F59E-49DF-A6D8-A9DA2025FB42}" type="parTrans" cxnId="{BA595DF9-361E-4FA1-8C16-D7EB6DFD68CB}">
      <dgm:prSet/>
      <dgm:spPr/>
      <dgm:t>
        <a:bodyPr/>
        <a:lstStyle/>
        <a:p>
          <a:endParaRPr lang="en-US"/>
        </a:p>
      </dgm:t>
    </dgm:pt>
    <dgm:pt modelId="{12C4E848-857D-44F2-9663-A410F78A639A}" type="sibTrans" cxnId="{BA595DF9-361E-4FA1-8C16-D7EB6DFD68CB}">
      <dgm:prSet/>
      <dgm:spPr/>
      <dgm:t>
        <a:bodyPr/>
        <a:lstStyle/>
        <a:p>
          <a:endParaRPr lang="en-US"/>
        </a:p>
      </dgm:t>
    </dgm:pt>
    <dgm:pt modelId="{80E1D6EB-4066-4A62-94FC-0B7F5E275C3D}">
      <dgm:prSet/>
      <dgm:spPr/>
      <dgm:t>
        <a:bodyPr/>
        <a:lstStyle/>
        <a:p>
          <a:r>
            <a:rPr lang="ru-RU" b="0" i="0"/>
            <a:t>Если признак содержит различные и определенные возможные значения, их нужно пояснить, например, коды ошибок.</a:t>
          </a:r>
          <a:endParaRPr lang="en-US"/>
        </a:p>
      </dgm:t>
    </dgm:pt>
    <dgm:pt modelId="{829DEFAD-827A-456C-8261-2D2E8CB4EB1D}" type="parTrans" cxnId="{0AB7BD37-2370-4052-AD34-9C21F56DD37B}">
      <dgm:prSet/>
      <dgm:spPr/>
      <dgm:t>
        <a:bodyPr/>
        <a:lstStyle/>
        <a:p>
          <a:endParaRPr lang="en-US"/>
        </a:p>
      </dgm:t>
    </dgm:pt>
    <dgm:pt modelId="{FCBE6C6D-CE15-4659-81C4-A4C806564514}" type="sibTrans" cxnId="{0AB7BD37-2370-4052-AD34-9C21F56DD37B}">
      <dgm:prSet/>
      <dgm:spPr/>
      <dgm:t>
        <a:bodyPr/>
        <a:lstStyle/>
        <a:p>
          <a:endParaRPr lang="en-US"/>
        </a:p>
      </dgm:t>
    </dgm:pt>
    <dgm:pt modelId="{6D1D0C40-5F77-40F4-A903-1868F28B05BE}" type="pres">
      <dgm:prSet presAssocID="{D7E54ED6-8EC4-4BEE-BB1A-5A51FF229621}" presName="vert0" presStyleCnt="0">
        <dgm:presLayoutVars>
          <dgm:dir/>
          <dgm:animOne val="branch"/>
          <dgm:animLvl val="lvl"/>
        </dgm:presLayoutVars>
      </dgm:prSet>
      <dgm:spPr/>
    </dgm:pt>
    <dgm:pt modelId="{C9E1ACC4-3A08-4DAC-96E0-2EF942D35AF8}" type="pres">
      <dgm:prSet presAssocID="{41C16B25-2154-41E3-8BD6-C4523F582821}" presName="thickLine" presStyleLbl="alignNode1" presStyleIdx="0" presStyleCnt="6"/>
      <dgm:spPr/>
    </dgm:pt>
    <dgm:pt modelId="{5F66471F-123E-41E8-A741-200E42EE2A83}" type="pres">
      <dgm:prSet presAssocID="{41C16B25-2154-41E3-8BD6-C4523F582821}" presName="horz1" presStyleCnt="0"/>
      <dgm:spPr/>
    </dgm:pt>
    <dgm:pt modelId="{425D295F-F4A0-447C-91E3-0B9D362D7A78}" type="pres">
      <dgm:prSet presAssocID="{41C16B25-2154-41E3-8BD6-C4523F582821}" presName="tx1" presStyleLbl="revTx" presStyleIdx="0" presStyleCnt="6"/>
      <dgm:spPr/>
    </dgm:pt>
    <dgm:pt modelId="{2B8097D0-EB99-4720-B533-B8DB9421350C}" type="pres">
      <dgm:prSet presAssocID="{41C16B25-2154-41E3-8BD6-C4523F582821}" presName="vert1" presStyleCnt="0"/>
      <dgm:spPr/>
    </dgm:pt>
    <dgm:pt modelId="{98C33676-46B4-427E-923F-B3DE6F988E5D}" type="pres">
      <dgm:prSet presAssocID="{AF82B4EC-8074-4922-873F-FC23ECE98B30}" presName="thickLine" presStyleLbl="alignNode1" presStyleIdx="1" presStyleCnt="6"/>
      <dgm:spPr/>
    </dgm:pt>
    <dgm:pt modelId="{68657EFE-7829-456F-8CB6-BE8D69AC2EFE}" type="pres">
      <dgm:prSet presAssocID="{AF82B4EC-8074-4922-873F-FC23ECE98B30}" presName="horz1" presStyleCnt="0"/>
      <dgm:spPr/>
    </dgm:pt>
    <dgm:pt modelId="{8E9DA83F-5315-4A19-855D-2DE97FFA2396}" type="pres">
      <dgm:prSet presAssocID="{AF82B4EC-8074-4922-873F-FC23ECE98B30}" presName="tx1" presStyleLbl="revTx" presStyleIdx="1" presStyleCnt="6"/>
      <dgm:spPr/>
    </dgm:pt>
    <dgm:pt modelId="{4535EC48-C955-42D4-B5D1-C903770A6354}" type="pres">
      <dgm:prSet presAssocID="{AF82B4EC-8074-4922-873F-FC23ECE98B30}" presName="vert1" presStyleCnt="0"/>
      <dgm:spPr/>
    </dgm:pt>
    <dgm:pt modelId="{CEAFF205-1656-433F-A76B-142EA9B28973}" type="pres">
      <dgm:prSet presAssocID="{D2B1ACFB-27D3-4EA4-8643-3ADB1480339B}" presName="thickLine" presStyleLbl="alignNode1" presStyleIdx="2" presStyleCnt="6"/>
      <dgm:spPr/>
    </dgm:pt>
    <dgm:pt modelId="{42D51C4A-ACA4-4A9A-B42D-39B9A27B629F}" type="pres">
      <dgm:prSet presAssocID="{D2B1ACFB-27D3-4EA4-8643-3ADB1480339B}" presName="horz1" presStyleCnt="0"/>
      <dgm:spPr/>
    </dgm:pt>
    <dgm:pt modelId="{62733569-9B08-48EC-AF4A-8DD5A1104EF9}" type="pres">
      <dgm:prSet presAssocID="{D2B1ACFB-27D3-4EA4-8643-3ADB1480339B}" presName="tx1" presStyleLbl="revTx" presStyleIdx="2" presStyleCnt="6"/>
      <dgm:spPr/>
    </dgm:pt>
    <dgm:pt modelId="{E1D993AC-A5CD-40DC-A3FA-DE3EDDE13A8C}" type="pres">
      <dgm:prSet presAssocID="{D2B1ACFB-27D3-4EA4-8643-3ADB1480339B}" presName="vert1" presStyleCnt="0"/>
      <dgm:spPr/>
    </dgm:pt>
    <dgm:pt modelId="{9407BE61-5E2E-446D-9A79-3BB301E7AF67}" type="pres">
      <dgm:prSet presAssocID="{5188C6E5-8D1A-4053-9D4E-936C9C81753D}" presName="thickLine" presStyleLbl="alignNode1" presStyleIdx="3" presStyleCnt="6"/>
      <dgm:spPr/>
    </dgm:pt>
    <dgm:pt modelId="{9F2E5F64-696E-43CA-8766-75ED49F6BAD4}" type="pres">
      <dgm:prSet presAssocID="{5188C6E5-8D1A-4053-9D4E-936C9C81753D}" presName="horz1" presStyleCnt="0"/>
      <dgm:spPr/>
    </dgm:pt>
    <dgm:pt modelId="{183F8EE1-F151-440F-9F50-A975DBEA026A}" type="pres">
      <dgm:prSet presAssocID="{5188C6E5-8D1A-4053-9D4E-936C9C81753D}" presName="tx1" presStyleLbl="revTx" presStyleIdx="3" presStyleCnt="6"/>
      <dgm:spPr/>
    </dgm:pt>
    <dgm:pt modelId="{524B1593-61F4-4FFC-801A-4F8295EC3958}" type="pres">
      <dgm:prSet presAssocID="{5188C6E5-8D1A-4053-9D4E-936C9C81753D}" presName="vert1" presStyleCnt="0"/>
      <dgm:spPr/>
    </dgm:pt>
    <dgm:pt modelId="{05A75F4E-6E51-4C13-A689-D671AAB14831}" type="pres">
      <dgm:prSet presAssocID="{6756008F-ABE4-43CC-BA39-524C4E311DFA}" presName="thickLine" presStyleLbl="alignNode1" presStyleIdx="4" presStyleCnt="6"/>
      <dgm:spPr/>
    </dgm:pt>
    <dgm:pt modelId="{EDECE42F-F802-40A7-AB6F-A4B0598DA9C5}" type="pres">
      <dgm:prSet presAssocID="{6756008F-ABE4-43CC-BA39-524C4E311DFA}" presName="horz1" presStyleCnt="0"/>
      <dgm:spPr/>
    </dgm:pt>
    <dgm:pt modelId="{6CDA94F2-14C1-44E7-9F01-2114BD55E14E}" type="pres">
      <dgm:prSet presAssocID="{6756008F-ABE4-43CC-BA39-524C4E311DFA}" presName="tx1" presStyleLbl="revTx" presStyleIdx="4" presStyleCnt="6"/>
      <dgm:spPr/>
    </dgm:pt>
    <dgm:pt modelId="{5874946A-93FC-4837-9F2F-544C811B5276}" type="pres">
      <dgm:prSet presAssocID="{6756008F-ABE4-43CC-BA39-524C4E311DFA}" presName="vert1" presStyleCnt="0"/>
      <dgm:spPr/>
    </dgm:pt>
    <dgm:pt modelId="{DEE9D1CE-DFFF-4AE2-B296-F2E4A17C29F6}" type="pres">
      <dgm:prSet presAssocID="{80E1D6EB-4066-4A62-94FC-0B7F5E275C3D}" presName="thickLine" presStyleLbl="alignNode1" presStyleIdx="5" presStyleCnt="6"/>
      <dgm:spPr/>
    </dgm:pt>
    <dgm:pt modelId="{B624EFB2-54C0-4F49-8FED-6A1BE4B88E4F}" type="pres">
      <dgm:prSet presAssocID="{80E1D6EB-4066-4A62-94FC-0B7F5E275C3D}" presName="horz1" presStyleCnt="0"/>
      <dgm:spPr/>
    </dgm:pt>
    <dgm:pt modelId="{C5297EBC-C05F-4BAB-B82F-A5A9A8CD2769}" type="pres">
      <dgm:prSet presAssocID="{80E1D6EB-4066-4A62-94FC-0B7F5E275C3D}" presName="tx1" presStyleLbl="revTx" presStyleIdx="5" presStyleCnt="6"/>
      <dgm:spPr/>
    </dgm:pt>
    <dgm:pt modelId="{75EC8888-A55D-433C-A6F2-CBF739EF98FF}" type="pres">
      <dgm:prSet presAssocID="{80E1D6EB-4066-4A62-94FC-0B7F5E275C3D}" presName="vert1" presStyleCnt="0"/>
      <dgm:spPr/>
    </dgm:pt>
  </dgm:ptLst>
  <dgm:cxnLst>
    <dgm:cxn modelId="{B7E13B20-FD90-42F9-B3E1-B96CAC85A06D}" type="presOf" srcId="{41C16B25-2154-41E3-8BD6-C4523F582821}" destId="{425D295F-F4A0-447C-91E3-0B9D362D7A78}" srcOrd="0" destOrd="0" presId="urn:microsoft.com/office/officeart/2008/layout/LinedList"/>
    <dgm:cxn modelId="{29B50027-23FA-4D56-AF63-B547DB4B3932}" type="presOf" srcId="{80E1D6EB-4066-4A62-94FC-0B7F5E275C3D}" destId="{C5297EBC-C05F-4BAB-B82F-A5A9A8CD2769}" srcOrd="0" destOrd="0" presId="urn:microsoft.com/office/officeart/2008/layout/LinedList"/>
    <dgm:cxn modelId="{D7587327-3CFA-49AE-81A5-0659D218B21B}" srcId="{D7E54ED6-8EC4-4BEE-BB1A-5A51FF229621}" destId="{AF82B4EC-8074-4922-873F-FC23ECE98B30}" srcOrd="1" destOrd="0" parTransId="{DB8BD825-E627-4208-B04B-29A3783F077F}" sibTransId="{9365FEE9-57AA-4232-BEA5-ADABC70A7AB2}"/>
    <dgm:cxn modelId="{0AB7BD37-2370-4052-AD34-9C21F56DD37B}" srcId="{D7E54ED6-8EC4-4BEE-BB1A-5A51FF229621}" destId="{80E1D6EB-4066-4A62-94FC-0B7F5E275C3D}" srcOrd="5" destOrd="0" parTransId="{829DEFAD-827A-456C-8261-2D2E8CB4EB1D}" sibTransId="{FCBE6C6D-CE15-4659-81C4-A4C806564514}"/>
    <dgm:cxn modelId="{94DE925C-2506-434A-94FD-05F549AC19D2}" srcId="{D7E54ED6-8EC4-4BEE-BB1A-5A51FF229621}" destId="{5188C6E5-8D1A-4053-9D4E-936C9C81753D}" srcOrd="3" destOrd="0" parTransId="{A131BFD5-B476-4617-B04E-E5B0E2E80EE5}" sibTransId="{F6EE2EDA-F4E3-42A3-9AD3-A87F1597AFFE}"/>
    <dgm:cxn modelId="{237F2D89-EFBE-49DB-9FAF-71F024D73D7A}" type="presOf" srcId="{D2B1ACFB-27D3-4EA4-8643-3ADB1480339B}" destId="{62733569-9B08-48EC-AF4A-8DD5A1104EF9}" srcOrd="0" destOrd="0" presId="urn:microsoft.com/office/officeart/2008/layout/LinedList"/>
    <dgm:cxn modelId="{86CFAAA4-07D4-4360-9927-10E1BE8B73ED}" type="presOf" srcId="{6756008F-ABE4-43CC-BA39-524C4E311DFA}" destId="{6CDA94F2-14C1-44E7-9F01-2114BD55E14E}" srcOrd="0" destOrd="0" presId="urn:microsoft.com/office/officeart/2008/layout/LinedList"/>
    <dgm:cxn modelId="{3AC5D7AA-925D-4641-A093-7D45B6AA8480}" srcId="{D7E54ED6-8EC4-4BEE-BB1A-5A51FF229621}" destId="{41C16B25-2154-41E3-8BD6-C4523F582821}" srcOrd="0" destOrd="0" parTransId="{E7FD5579-FBFB-4BEA-90BC-1632A028D984}" sibTransId="{90579082-8DAA-44FD-A2AF-BC4DDDE73BBD}"/>
    <dgm:cxn modelId="{7B3CF9B1-0FDE-4D82-A1C4-899839C06935}" type="presOf" srcId="{5188C6E5-8D1A-4053-9D4E-936C9C81753D}" destId="{183F8EE1-F151-440F-9F50-A975DBEA026A}" srcOrd="0" destOrd="0" presId="urn:microsoft.com/office/officeart/2008/layout/LinedList"/>
    <dgm:cxn modelId="{1CDF78C7-04E8-4B51-9DC7-D185A289BF15}" type="presOf" srcId="{D7E54ED6-8EC4-4BEE-BB1A-5A51FF229621}" destId="{6D1D0C40-5F77-40F4-A903-1868F28B05BE}" srcOrd="0" destOrd="0" presId="urn:microsoft.com/office/officeart/2008/layout/LinedList"/>
    <dgm:cxn modelId="{B3C4B9DC-AE0C-445D-9CFA-85F4A61628A9}" srcId="{D7E54ED6-8EC4-4BEE-BB1A-5A51FF229621}" destId="{D2B1ACFB-27D3-4EA4-8643-3ADB1480339B}" srcOrd="2" destOrd="0" parTransId="{DDFAF981-93FE-44BB-AEA2-0CD7F653F148}" sibTransId="{47169E30-89C9-4C3B-83B9-1A0FC861E066}"/>
    <dgm:cxn modelId="{20D628EC-14BE-460D-9513-FEF794DA130D}" type="presOf" srcId="{AF82B4EC-8074-4922-873F-FC23ECE98B30}" destId="{8E9DA83F-5315-4A19-855D-2DE97FFA2396}" srcOrd="0" destOrd="0" presId="urn:microsoft.com/office/officeart/2008/layout/LinedList"/>
    <dgm:cxn modelId="{BA595DF9-361E-4FA1-8C16-D7EB6DFD68CB}" srcId="{D7E54ED6-8EC4-4BEE-BB1A-5A51FF229621}" destId="{6756008F-ABE4-43CC-BA39-524C4E311DFA}" srcOrd="4" destOrd="0" parTransId="{152ED29E-F59E-49DF-A6D8-A9DA2025FB42}" sibTransId="{12C4E848-857D-44F2-9663-A410F78A639A}"/>
    <dgm:cxn modelId="{4C0EA57D-86FC-40D9-B00D-94488B4C90C8}" type="presParOf" srcId="{6D1D0C40-5F77-40F4-A903-1868F28B05BE}" destId="{C9E1ACC4-3A08-4DAC-96E0-2EF942D35AF8}" srcOrd="0" destOrd="0" presId="urn:microsoft.com/office/officeart/2008/layout/LinedList"/>
    <dgm:cxn modelId="{4A4A8FBE-2DB7-4BC9-AE88-505744A11F37}" type="presParOf" srcId="{6D1D0C40-5F77-40F4-A903-1868F28B05BE}" destId="{5F66471F-123E-41E8-A741-200E42EE2A83}" srcOrd="1" destOrd="0" presId="urn:microsoft.com/office/officeart/2008/layout/LinedList"/>
    <dgm:cxn modelId="{D3A7C743-5A76-42F9-93EA-69A17053B3B2}" type="presParOf" srcId="{5F66471F-123E-41E8-A741-200E42EE2A83}" destId="{425D295F-F4A0-447C-91E3-0B9D362D7A78}" srcOrd="0" destOrd="0" presId="urn:microsoft.com/office/officeart/2008/layout/LinedList"/>
    <dgm:cxn modelId="{9DB273CF-FD5B-4B49-BC29-1DC69B2AAE01}" type="presParOf" srcId="{5F66471F-123E-41E8-A741-200E42EE2A83}" destId="{2B8097D0-EB99-4720-B533-B8DB9421350C}" srcOrd="1" destOrd="0" presId="urn:microsoft.com/office/officeart/2008/layout/LinedList"/>
    <dgm:cxn modelId="{7C408D6F-EF71-4932-84D6-FBE8959F406E}" type="presParOf" srcId="{6D1D0C40-5F77-40F4-A903-1868F28B05BE}" destId="{98C33676-46B4-427E-923F-B3DE6F988E5D}" srcOrd="2" destOrd="0" presId="urn:microsoft.com/office/officeart/2008/layout/LinedList"/>
    <dgm:cxn modelId="{AFF3428F-50D7-4C69-AE2F-B0A35B3F9F90}" type="presParOf" srcId="{6D1D0C40-5F77-40F4-A903-1868F28B05BE}" destId="{68657EFE-7829-456F-8CB6-BE8D69AC2EFE}" srcOrd="3" destOrd="0" presId="urn:microsoft.com/office/officeart/2008/layout/LinedList"/>
    <dgm:cxn modelId="{E21BB52F-419D-4D0A-AFA9-79C196F2919A}" type="presParOf" srcId="{68657EFE-7829-456F-8CB6-BE8D69AC2EFE}" destId="{8E9DA83F-5315-4A19-855D-2DE97FFA2396}" srcOrd="0" destOrd="0" presId="urn:microsoft.com/office/officeart/2008/layout/LinedList"/>
    <dgm:cxn modelId="{297B55BC-6084-41F4-96D1-712A2EC45D70}" type="presParOf" srcId="{68657EFE-7829-456F-8CB6-BE8D69AC2EFE}" destId="{4535EC48-C955-42D4-B5D1-C903770A6354}" srcOrd="1" destOrd="0" presId="urn:microsoft.com/office/officeart/2008/layout/LinedList"/>
    <dgm:cxn modelId="{4215221A-7493-43D0-95DF-93122DFDA8A0}" type="presParOf" srcId="{6D1D0C40-5F77-40F4-A903-1868F28B05BE}" destId="{CEAFF205-1656-433F-A76B-142EA9B28973}" srcOrd="4" destOrd="0" presId="urn:microsoft.com/office/officeart/2008/layout/LinedList"/>
    <dgm:cxn modelId="{C78AC9B9-5E1B-4CA5-A7C1-7BB0FC68C6C8}" type="presParOf" srcId="{6D1D0C40-5F77-40F4-A903-1868F28B05BE}" destId="{42D51C4A-ACA4-4A9A-B42D-39B9A27B629F}" srcOrd="5" destOrd="0" presId="urn:microsoft.com/office/officeart/2008/layout/LinedList"/>
    <dgm:cxn modelId="{FD43F2BA-C2D1-4491-B5DF-A29790F22088}" type="presParOf" srcId="{42D51C4A-ACA4-4A9A-B42D-39B9A27B629F}" destId="{62733569-9B08-48EC-AF4A-8DD5A1104EF9}" srcOrd="0" destOrd="0" presId="urn:microsoft.com/office/officeart/2008/layout/LinedList"/>
    <dgm:cxn modelId="{D4E31709-8062-4F03-A6C8-780D6DBD7E01}" type="presParOf" srcId="{42D51C4A-ACA4-4A9A-B42D-39B9A27B629F}" destId="{E1D993AC-A5CD-40DC-A3FA-DE3EDDE13A8C}" srcOrd="1" destOrd="0" presId="urn:microsoft.com/office/officeart/2008/layout/LinedList"/>
    <dgm:cxn modelId="{F553BF28-62B5-49EB-A8BE-247E574E67A2}" type="presParOf" srcId="{6D1D0C40-5F77-40F4-A903-1868F28B05BE}" destId="{9407BE61-5E2E-446D-9A79-3BB301E7AF67}" srcOrd="6" destOrd="0" presId="urn:microsoft.com/office/officeart/2008/layout/LinedList"/>
    <dgm:cxn modelId="{9F7BB6DC-B884-4C89-9068-6FA012CD2D1E}" type="presParOf" srcId="{6D1D0C40-5F77-40F4-A903-1868F28B05BE}" destId="{9F2E5F64-696E-43CA-8766-75ED49F6BAD4}" srcOrd="7" destOrd="0" presId="urn:microsoft.com/office/officeart/2008/layout/LinedList"/>
    <dgm:cxn modelId="{BB915D09-1F42-4C26-AF64-0077EE2D81E2}" type="presParOf" srcId="{9F2E5F64-696E-43CA-8766-75ED49F6BAD4}" destId="{183F8EE1-F151-440F-9F50-A975DBEA026A}" srcOrd="0" destOrd="0" presId="urn:microsoft.com/office/officeart/2008/layout/LinedList"/>
    <dgm:cxn modelId="{8A9953A0-357E-4488-B88A-62A0F63C6E3F}" type="presParOf" srcId="{9F2E5F64-696E-43CA-8766-75ED49F6BAD4}" destId="{524B1593-61F4-4FFC-801A-4F8295EC3958}" srcOrd="1" destOrd="0" presId="urn:microsoft.com/office/officeart/2008/layout/LinedList"/>
    <dgm:cxn modelId="{895D7FAE-9FAF-43FD-A275-6D6C403BD5A6}" type="presParOf" srcId="{6D1D0C40-5F77-40F4-A903-1868F28B05BE}" destId="{05A75F4E-6E51-4C13-A689-D671AAB14831}" srcOrd="8" destOrd="0" presId="urn:microsoft.com/office/officeart/2008/layout/LinedList"/>
    <dgm:cxn modelId="{EDC5DEA0-DBB0-4D28-B2A0-394848B1EC20}" type="presParOf" srcId="{6D1D0C40-5F77-40F4-A903-1868F28B05BE}" destId="{EDECE42F-F802-40A7-AB6F-A4B0598DA9C5}" srcOrd="9" destOrd="0" presId="urn:microsoft.com/office/officeart/2008/layout/LinedList"/>
    <dgm:cxn modelId="{87678953-807E-4463-8DE5-9C9E51AD1367}" type="presParOf" srcId="{EDECE42F-F802-40A7-AB6F-A4B0598DA9C5}" destId="{6CDA94F2-14C1-44E7-9F01-2114BD55E14E}" srcOrd="0" destOrd="0" presId="urn:microsoft.com/office/officeart/2008/layout/LinedList"/>
    <dgm:cxn modelId="{04BA93F6-F396-4B51-BA4C-52FA3D8DDDDF}" type="presParOf" srcId="{EDECE42F-F802-40A7-AB6F-A4B0598DA9C5}" destId="{5874946A-93FC-4837-9F2F-544C811B5276}" srcOrd="1" destOrd="0" presId="urn:microsoft.com/office/officeart/2008/layout/LinedList"/>
    <dgm:cxn modelId="{207C13B4-095C-401A-A71D-585F3BB467CB}" type="presParOf" srcId="{6D1D0C40-5F77-40F4-A903-1868F28B05BE}" destId="{DEE9D1CE-DFFF-4AE2-B296-F2E4A17C29F6}" srcOrd="10" destOrd="0" presId="urn:microsoft.com/office/officeart/2008/layout/LinedList"/>
    <dgm:cxn modelId="{49F1E339-5EB5-4F57-B220-DDADE664C250}" type="presParOf" srcId="{6D1D0C40-5F77-40F4-A903-1868F28B05BE}" destId="{B624EFB2-54C0-4F49-8FED-6A1BE4B88E4F}" srcOrd="11" destOrd="0" presId="urn:microsoft.com/office/officeart/2008/layout/LinedList"/>
    <dgm:cxn modelId="{F7CCAEDB-5A7A-419D-91D0-17961974467A}" type="presParOf" srcId="{B624EFB2-54C0-4F49-8FED-6A1BE4B88E4F}" destId="{C5297EBC-C05F-4BAB-B82F-A5A9A8CD2769}" srcOrd="0" destOrd="0" presId="urn:microsoft.com/office/officeart/2008/layout/LinedList"/>
    <dgm:cxn modelId="{0554A3F7-6F52-4B08-B96E-E0C511619728}" type="presParOf" srcId="{B624EFB2-54C0-4F49-8FED-6A1BE4B88E4F}" destId="{75EC8888-A55D-433C-A6F2-CBF739EF98F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4DA38C-68C9-4F74-A704-245B5B6BFF8F}">
      <dsp:nvSpPr>
        <dsp:cNvPr id="0" name=""/>
        <dsp:cNvSpPr/>
      </dsp:nvSpPr>
      <dsp:spPr>
        <a:xfrm>
          <a:off x="0" y="682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F82C64-467B-4796-ADEA-308509FBC1CB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2A2FC7-0533-4982-8991-C25CB0F3D8F1}">
      <dsp:nvSpPr>
        <dsp:cNvPr id="0" name=""/>
        <dsp:cNvSpPr/>
      </dsp:nvSpPr>
      <dsp:spPr>
        <a:xfrm>
          <a:off x="1844034" y="682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Обучение с учителем</a:t>
          </a:r>
        </a:p>
      </dsp:txBody>
      <dsp:txXfrm>
        <a:off x="1844034" y="682"/>
        <a:ext cx="2839914" cy="1596566"/>
      </dsp:txXfrm>
    </dsp:sp>
    <dsp:sp modelId="{F7AD3FB5-0885-4060-AF78-F83CC2FC77A9}">
      <dsp:nvSpPr>
        <dsp:cNvPr id="0" name=""/>
        <dsp:cNvSpPr/>
      </dsp:nvSpPr>
      <dsp:spPr>
        <a:xfrm>
          <a:off x="0" y="1996390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89D245-617C-4275-A942-D4C844636F96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61F82B-F669-4158-B20C-B23DF965DEAB}">
      <dsp:nvSpPr>
        <dsp:cNvPr id="0" name=""/>
        <dsp:cNvSpPr/>
      </dsp:nvSpPr>
      <dsp:spPr>
        <a:xfrm>
          <a:off x="1844034" y="1996390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Обучение без учителя</a:t>
          </a:r>
        </a:p>
      </dsp:txBody>
      <dsp:txXfrm>
        <a:off x="1844034" y="1996390"/>
        <a:ext cx="2839914" cy="1596566"/>
      </dsp:txXfrm>
    </dsp:sp>
    <dsp:sp modelId="{106C0E15-67EB-4EF6-ADEF-A4D1AEACE12B}">
      <dsp:nvSpPr>
        <dsp:cNvPr id="0" name=""/>
        <dsp:cNvSpPr/>
      </dsp:nvSpPr>
      <dsp:spPr>
        <a:xfrm>
          <a:off x="0" y="3992098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9DE553-9C2B-49F3-918B-48EF19387FDA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D4AFAF-22DD-4C4C-B6E8-1B69528516DE}">
      <dsp:nvSpPr>
        <dsp:cNvPr id="0" name=""/>
        <dsp:cNvSpPr/>
      </dsp:nvSpPr>
      <dsp:spPr>
        <a:xfrm>
          <a:off x="1844034" y="3992098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Обучение с подкреплением</a:t>
          </a:r>
        </a:p>
      </dsp:txBody>
      <dsp:txXfrm>
        <a:off x="1844034" y="3992098"/>
        <a:ext cx="2839914" cy="159656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922025-438D-4403-BC5C-C2A19FB4181C}">
      <dsp:nvSpPr>
        <dsp:cNvPr id="0" name=""/>
        <dsp:cNvSpPr/>
      </dsp:nvSpPr>
      <dsp:spPr>
        <a:xfrm>
          <a:off x="0" y="0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8F166E-5436-4200-B1E9-D49BA6A85600}">
      <dsp:nvSpPr>
        <dsp:cNvPr id="0" name=""/>
        <dsp:cNvSpPr/>
      </dsp:nvSpPr>
      <dsp:spPr>
        <a:xfrm>
          <a:off x="0" y="0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i="0" kern="1200"/>
            <a:t>Модель МО</a:t>
          </a:r>
          <a:r>
            <a:rPr lang="ru-RU" sz="2300" b="0" i="0" kern="1200"/>
            <a:t> — алгоритм, программа, которая по заданным входным данным выдаёт результат, прогноз. </a:t>
          </a:r>
          <a:endParaRPr lang="en-US" sz="2300" kern="1200"/>
        </a:p>
      </dsp:txBody>
      <dsp:txXfrm>
        <a:off x="0" y="0"/>
        <a:ext cx="5175384" cy="1384035"/>
      </dsp:txXfrm>
    </dsp:sp>
    <dsp:sp modelId="{7FAE02C6-2AAA-4547-A5FC-83AD3651FDB3}">
      <dsp:nvSpPr>
        <dsp:cNvPr id="0" name=""/>
        <dsp:cNvSpPr/>
      </dsp:nvSpPr>
      <dsp:spPr>
        <a:xfrm>
          <a:off x="0" y="138403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EDDEE9-7989-4E73-9831-AF05D0EEA6B4}">
      <dsp:nvSpPr>
        <dsp:cNvPr id="0" name=""/>
        <dsp:cNvSpPr/>
      </dsp:nvSpPr>
      <dsp:spPr>
        <a:xfrm>
          <a:off x="0" y="1384035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0" i="0" kern="1200"/>
            <a:t>Модель — это не реальность, а её приближение. </a:t>
          </a:r>
          <a:endParaRPr lang="en-US" sz="2300" kern="1200"/>
        </a:p>
      </dsp:txBody>
      <dsp:txXfrm>
        <a:off x="0" y="1384035"/>
        <a:ext cx="5175384" cy="1384035"/>
      </dsp:txXfrm>
    </dsp:sp>
    <dsp:sp modelId="{28BC00F1-CD48-465B-826B-97E19C3BE6BD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6DA163-5BDD-4795-8293-648978A499E2}">
      <dsp:nvSpPr>
        <dsp:cNvPr id="0" name=""/>
        <dsp:cNvSpPr/>
      </dsp:nvSpPr>
      <dsp:spPr>
        <a:xfrm>
          <a:off x="0" y="2768070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0" i="0" kern="1200"/>
            <a:t>Моделей много, они очень разные, не все из них можно интерпретировать. </a:t>
          </a:r>
          <a:endParaRPr lang="en-US" sz="2300" kern="1200"/>
        </a:p>
      </dsp:txBody>
      <dsp:txXfrm>
        <a:off x="0" y="2768070"/>
        <a:ext cx="5175384" cy="1384035"/>
      </dsp:txXfrm>
    </dsp:sp>
    <dsp:sp modelId="{B767DAA3-974C-4E3E-85E2-78F3AF0450CD}">
      <dsp:nvSpPr>
        <dsp:cNvPr id="0" name=""/>
        <dsp:cNvSpPr/>
      </dsp:nvSpPr>
      <dsp:spPr>
        <a:xfrm>
          <a:off x="0" y="415210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B6921B-92A6-4BC3-9128-6395560559BF}">
      <dsp:nvSpPr>
        <dsp:cNvPr id="0" name=""/>
        <dsp:cNvSpPr/>
      </dsp:nvSpPr>
      <dsp:spPr>
        <a:xfrm>
          <a:off x="0" y="4152105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i="0" kern="1200"/>
            <a:t>Лучшей модели не существует</a:t>
          </a:r>
          <a:r>
            <a:rPr lang="ru-RU" sz="2300" b="0" i="0" kern="1200"/>
            <a:t>, у каждой есть свои преимущества, недостатки и уникальные особенности.</a:t>
          </a:r>
          <a:endParaRPr lang="en-US" sz="2300" kern="1200"/>
        </a:p>
      </dsp:txBody>
      <dsp:txXfrm>
        <a:off x="0" y="4152105"/>
        <a:ext cx="5175384" cy="138403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CFA105-170D-4DB4-AB32-6D6374159CA2}">
      <dsp:nvSpPr>
        <dsp:cNvPr id="0" name=""/>
        <dsp:cNvSpPr/>
      </dsp:nvSpPr>
      <dsp:spPr>
        <a:xfrm>
          <a:off x="0" y="24870"/>
          <a:ext cx="5175384" cy="131975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kern="1200"/>
            <a:t>Выбрать модель после разведывательного анализа данных (</a:t>
          </a:r>
          <a:r>
            <a:rPr lang="ru-RU" sz="2400" b="1" i="0" kern="1200"/>
            <a:t>EDA</a:t>
          </a:r>
          <a:r>
            <a:rPr lang="ru-RU" sz="2400" b="0" i="0" kern="1200"/>
            <a:t>).</a:t>
          </a:r>
          <a:endParaRPr lang="en-US" sz="2400" kern="1200"/>
        </a:p>
      </dsp:txBody>
      <dsp:txXfrm>
        <a:off x="64425" y="89295"/>
        <a:ext cx="5046534" cy="1190909"/>
      </dsp:txXfrm>
    </dsp:sp>
    <dsp:sp modelId="{D226AE9B-73C9-4EBF-807E-2491AD8074DA}">
      <dsp:nvSpPr>
        <dsp:cNvPr id="0" name=""/>
        <dsp:cNvSpPr/>
      </dsp:nvSpPr>
      <dsp:spPr>
        <a:xfrm>
          <a:off x="0" y="1413750"/>
          <a:ext cx="5175384" cy="131975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kern="1200"/>
            <a:t>Построить гипотезы о параметрах модели (</a:t>
          </a:r>
          <a:r>
            <a:rPr lang="ru-RU" sz="2400" b="1" i="0" kern="1200"/>
            <a:t>гиперпараметры</a:t>
          </a:r>
          <a:r>
            <a:rPr lang="ru-RU" sz="2400" b="0" i="0" kern="1200"/>
            <a:t>).</a:t>
          </a:r>
          <a:endParaRPr lang="en-US" sz="2400" kern="1200"/>
        </a:p>
      </dsp:txBody>
      <dsp:txXfrm>
        <a:off x="64425" y="1478175"/>
        <a:ext cx="5046534" cy="1190909"/>
      </dsp:txXfrm>
    </dsp:sp>
    <dsp:sp modelId="{74B24976-3112-48DC-BD51-F391EEDCFDC0}">
      <dsp:nvSpPr>
        <dsp:cNvPr id="0" name=""/>
        <dsp:cNvSpPr/>
      </dsp:nvSpPr>
      <dsp:spPr>
        <a:xfrm>
          <a:off x="0" y="2802630"/>
          <a:ext cx="5175384" cy="131975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kern="1200"/>
            <a:t>Проверить модели с </a:t>
          </a:r>
          <a:r>
            <a:rPr lang="ru-RU" sz="2400" b="1" i="0" kern="1200"/>
            <a:t>обучением</a:t>
          </a:r>
          <a:r>
            <a:rPr lang="ru-RU" sz="2400" b="0" i="0" kern="1200"/>
            <a:t> и </a:t>
          </a:r>
          <a:r>
            <a:rPr lang="ru-RU" sz="2400" b="1" i="0" kern="1200"/>
            <a:t>валидацией</a:t>
          </a:r>
          <a:r>
            <a:rPr lang="ru-RU" sz="2400" b="0" i="0" kern="1200"/>
            <a:t>.</a:t>
          </a:r>
          <a:endParaRPr lang="en-US" sz="2400" kern="1200"/>
        </a:p>
      </dsp:txBody>
      <dsp:txXfrm>
        <a:off x="64425" y="2867055"/>
        <a:ext cx="5046534" cy="1190909"/>
      </dsp:txXfrm>
    </dsp:sp>
    <dsp:sp modelId="{68559829-207C-464E-BD4E-3AD9192A2D9D}">
      <dsp:nvSpPr>
        <dsp:cNvPr id="0" name=""/>
        <dsp:cNvSpPr/>
      </dsp:nvSpPr>
      <dsp:spPr>
        <a:xfrm>
          <a:off x="0" y="4191510"/>
          <a:ext cx="5175384" cy="131975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i="0" kern="1200"/>
            <a:t>На основе результатов сделать новую модель или изменить гиперпараметры старой.</a:t>
          </a:r>
          <a:endParaRPr lang="en-US" sz="2400" kern="1200"/>
        </a:p>
      </dsp:txBody>
      <dsp:txXfrm>
        <a:off x="64425" y="4255935"/>
        <a:ext cx="5046534" cy="119090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770565-8DC2-4DEA-8A42-574A29DBA953}">
      <dsp:nvSpPr>
        <dsp:cNvPr id="0" name=""/>
        <dsp:cNvSpPr/>
      </dsp:nvSpPr>
      <dsp:spPr>
        <a:xfrm>
          <a:off x="0" y="67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C49102-BD4C-4F7D-B2D8-28BC2C7EF359}">
      <dsp:nvSpPr>
        <dsp:cNvPr id="0" name=""/>
        <dsp:cNvSpPr/>
      </dsp:nvSpPr>
      <dsp:spPr>
        <a:xfrm>
          <a:off x="0" y="675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/>
            <a:t>Выбрать гиперпараметры модели.</a:t>
          </a:r>
          <a:endParaRPr lang="en-US" sz="1700" kern="1200"/>
        </a:p>
      </dsp:txBody>
      <dsp:txXfrm>
        <a:off x="0" y="675"/>
        <a:ext cx="5175384" cy="614976"/>
      </dsp:txXfrm>
    </dsp:sp>
    <dsp:sp modelId="{6B00E9CF-2209-4193-9C9D-48FFBAFC79B3}">
      <dsp:nvSpPr>
        <dsp:cNvPr id="0" name=""/>
        <dsp:cNvSpPr/>
      </dsp:nvSpPr>
      <dsp:spPr>
        <a:xfrm>
          <a:off x="0" y="615652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A83F91-482A-428F-993F-A501ADC96CAA}">
      <dsp:nvSpPr>
        <dsp:cNvPr id="0" name=""/>
        <dsp:cNvSpPr/>
      </dsp:nvSpPr>
      <dsp:spPr>
        <a:xfrm>
          <a:off x="0" y="615652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/>
            <a:t>Выбрать и настроить алгоритм </a:t>
          </a:r>
          <a:r>
            <a:rPr lang="ru-RU" sz="1700" b="1" i="0" kern="1200"/>
            <a:t>оптимизации</a:t>
          </a:r>
          <a:r>
            <a:rPr lang="ru-RU" sz="1700" b="0" i="0" kern="1200"/>
            <a:t> — именно он отвечает за обучение модели.</a:t>
          </a:r>
          <a:endParaRPr lang="en-US" sz="1700" kern="1200"/>
        </a:p>
      </dsp:txBody>
      <dsp:txXfrm>
        <a:off x="0" y="615652"/>
        <a:ext cx="5175384" cy="614976"/>
      </dsp:txXfrm>
    </dsp:sp>
    <dsp:sp modelId="{EFE23D92-67FA-47E2-81D7-6FEEE7111BAB}">
      <dsp:nvSpPr>
        <dsp:cNvPr id="0" name=""/>
        <dsp:cNvSpPr/>
      </dsp:nvSpPr>
      <dsp:spPr>
        <a:xfrm>
          <a:off x="0" y="1230628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33A373-1892-4C59-8D89-23F313D94A10}">
      <dsp:nvSpPr>
        <dsp:cNvPr id="0" name=""/>
        <dsp:cNvSpPr/>
      </dsp:nvSpPr>
      <dsp:spPr>
        <a:xfrm>
          <a:off x="0" y="1230628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/>
            <a:t>Подать на вход алгоритму данные и модель.</a:t>
          </a:r>
          <a:endParaRPr lang="en-US" sz="1700" kern="1200"/>
        </a:p>
      </dsp:txBody>
      <dsp:txXfrm>
        <a:off x="0" y="1230628"/>
        <a:ext cx="5175384" cy="614976"/>
      </dsp:txXfrm>
    </dsp:sp>
    <dsp:sp modelId="{41723F0F-FEA8-49AA-9AEA-24D14408C98F}">
      <dsp:nvSpPr>
        <dsp:cNvPr id="0" name=""/>
        <dsp:cNvSpPr/>
      </dsp:nvSpPr>
      <dsp:spPr>
        <a:xfrm>
          <a:off x="0" y="184560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94E3B7-2ED2-4F4E-9567-D054FAA55FC6}">
      <dsp:nvSpPr>
        <dsp:cNvPr id="0" name=""/>
        <dsp:cNvSpPr/>
      </dsp:nvSpPr>
      <dsp:spPr>
        <a:xfrm>
          <a:off x="0" y="1845605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/>
            <a:t>Подождать окончание оптимизации и валидации модели.</a:t>
          </a:r>
          <a:endParaRPr lang="en-US" sz="1700" kern="1200"/>
        </a:p>
      </dsp:txBody>
      <dsp:txXfrm>
        <a:off x="0" y="1845605"/>
        <a:ext cx="5175384" cy="614976"/>
      </dsp:txXfrm>
    </dsp:sp>
    <dsp:sp modelId="{B45B1232-4DF6-45D4-90C2-5CE1C0CBDBD7}">
      <dsp:nvSpPr>
        <dsp:cNvPr id="0" name=""/>
        <dsp:cNvSpPr/>
      </dsp:nvSpPr>
      <dsp:spPr>
        <a:xfrm>
          <a:off x="0" y="2460582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7DD2A8-4289-49C3-884F-ECDC094CCE9F}">
      <dsp:nvSpPr>
        <dsp:cNvPr id="0" name=""/>
        <dsp:cNvSpPr/>
      </dsp:nvSpPr>
      <dsp:spPr>
        <a:xfrm>
          <a:off x="0" y="2460582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/>
            <a:t>Повторить процесс до получения нужного </a:t>
          </a:r>
          <a:r>
            <a:rPr lang="ru-RU" sz="1700" b="1" i="0" kern="1200"/>
            <a:t>результата</a:t>
          </a:r>
          <a:r>
            <a:rPr lang="ru-RU" sz="1700" b="0" i="0" kern="1200"/>
            <a:t> по выбранной метрике.</a:t>
          </a:r>
          <a:endParaRPr lang="en-US" sz="1700" kern="1200"/>
        </a:p>
      </dsp:txBody>
      <dsp:txXfrm>
        <a:off x="0" y="2460582"/>
        <a:ext cx="5175384" cy="614976"/>
      </dsp:txXfrm>
    </dsp:sp>
    <dsp:sp modelId="{15203AFC-5FD8-4115-ACAE-98D391F3D52F}">
      <dsp:nvSpPr>
        <dsp:cNvPr id="0" name=""/>
        <dsp:cNvSpPr/>
      </dsp:nvSpPr>
      <dsp:spPr>
        <a:xfrm>
          <a:off x="0" y="3075558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8A4A96-0152-4371-BA36-DA67A5570D80}">
      <dsp:nvSpPr>
        <dsp:cNvPr id="0" name=""/>
        <dsp:cNvSpPr/>
      </dsp:nvSpPr>
      <dsp:spPr>
        <a:xfrm>
          <a:off x="0" y="3075558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/>
            <a:t>Необходимое </a:t>
          </a:r>
          <a:r>
            <a:rPr lang="ru-RU" sz="1700" b="1" i="0" kern="1200"/>
            <a:t>аппаратное обеспечение</a:t>
          </a:r>
          <a:r>
            <a:rPr lang="ru-RU" sz="1700" b="0" i="0" kern="1200"/>
            <a:t>: </a:t>
          </a:r>
          <a:endParaRPr lang="en-US" sz="1700" kern="1200"/>
        </a:p>
      </dsp:txBody>
      <dsp:txXfrm>
        <a:off x="0" y="3075558"/>
        <a:ext cx="5175384" cy="614976"/>
      </dsp:txXfrm>
    </dsp:sp>
    <dsp:sp modelId="{23914A87-0419-4B13-B485-138765D31A13}">
      <dsp:nvSpPr>
        <dsp:cNvPr id="0" name=""/>
        <dsp:cNvSpPr/>
      </dsp:nvSpPr>
      <dsp:spPr>
        <a:xfrm>
          <a:off x="0" y="369053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FD80A9-5DB0-4F2F-9ECC-80BAEF6B884F}">
      <dsp:nvSpPr>
        <dsp:cNvPr id="0" name=""/>
        <dsp:cNvSpPr/>
      </dsp:nvSpPr>
      <dsp:spPr>
        <a:xfrm>
          <a:off x="0" y="3690535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/>
            <a:t>для МО —</a:t>
          </a:r>
          <a:r>
            <a:rPr lang="ru-RU" sz="1700" b="1" i="0" kern="1200"/>
            <a:t>центральный процессор</a:t>
          </a:r>
          <a:r>
            <a:rPr lang="ru-RU" sz="1700" b="0" i="0" kern="1200"/>
            <a:t> (CPU), </a:t>
          </a:r>
          <a:endParaRPr lang="en-US" sz="1700" kern="1200"/>
        </a:p>
      </dsp:txBody>
      <dsp:txXfrm>
        <a:off x="0" y="3690535"/>
        <a:ext cx="5175384" cy="614976"/>
      </dsp:txXfrm>
    </dsp:sp>
    <dsp:sp modelId="{0BDB53B9-4061-4C98-915C-C8BA333AF64F}">
      <dsp:nvSpPr>
        <dsp:cNvPr id="0" name=""/>
        <dsp:cNvSpPr/>
      </dsp:nvSpPr>
      <dsp:spPr>
        <a:xfrm>
          <a:off x="0" y="4305512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A2E490-8B1C-4A8B-A0F8-F131FDE5D380}">
      <dsp:nvSpPr>
        <dsp:cNvPr id="0" name=""/>
        <dsp:cNvSpPr/>
      </dsp:nvSpPr>
      <dsp:spPr>
        <a:xfrm>
          <a:off x="0" y="4305512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/>
            <a:t>для нейронных сетей — </a:t>
          </a:r>
          <a:r>
            <a:rPr lang="ru-RU" sz="1700" b="1" i="0" kern="1200"/>
            <a:t>графический процессор</a:t>
          </a:r>
          <a:r>
            <a:rPr lang="ru-RU" sz="1700" b="0" i="0" kern="1200"/>
            <a:t> (GPU от NVIDIA и мощнее), </a:t>
          </a:r>
          <a:endParaRPr lang="en-US" sz="1700" kern="1200"/>
        </a:p>
      </dsp:txBody>
      <dsp:txXfrm>
        <a:off x="0" y="4305512"/>
        <a:ext cx="5175384" cy="614976"/>
      </dsp:txXfrm>
    </dsp:sp>
    <dsp:sp modelId="{AB3504B9-755A-4160-A3FC-7ABFA0129249}">
      <dsp:nvSpPr>
        <dsp:cNvPr id="0" name=""/>
        <dsp:cNvSpPr/>
      </dsp:nvSpPr>
      <dsp:spPr>
        <a:xfrm>
          <a:off x="0" y="4920488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0713F6-EF5A-44D4-9E80-37A48BC67C6A}">
      <dsp:nvSpPr>
        <dsp:cNvPr id="0" name=""/>
        <dsp:cNvSpPr/>
      </dsp:nvSpPr>
      <dsp:spPr>
        <a:xfrm>
          <a:off x="0" y="4920488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/>
            <a:t>для обработки изображений — много </a:t>
          </a:r>
          <a:r>
            <a:rPr lang="ru-RU" sz="1700" b="1" i="0" kern="1200"/>
            <a:t>видеопамяти</a:t>
          </a:r>
          <a:r>
            <a:rPr lang="ru-RU" sz="1700" b="0" i="0" kern="1200"/>
            <a:t>.</a:t>
          </a:r>
          <a:endParaRPr lang="en-US" sz="1700" kern="1200"/>
        </a:p>
      </dsp:txBody>
      <dsp:txXfrm>
        <a:off x="0" y="4920488"/>
        <a:ext cx="5175384" cy="61497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320256-5D48-4D3F-AA31-7EB9659A4C87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DD8057-D3DD-4587-AADB-B7821A373245}">
      <dsp:nvSpPr>
        <dsp:cNvPr id="0" name=""/>
        <dsp:cNvSpPr/>
      </dsp:nvSpPr>
      <dsp:spPr>
        <a:xfrm>
          <a:off x="0" y="2703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800" b="1" i="0" kern="1200"/>
            <a:t>Виды тестирования:</a:t>
          </a:r>
          <a:endParaRPr lang="en-US" sz="3800" kern="1200"/>
        </a:p>
      </dsp:txBody>
      <dsp:txXfrm>
        <a:off x="0" y="2703"/>
        <a:ext cx="5175384" cy="921789"/>
      </dsp:txXfrm>
    </dsp:sp>
    <dsp:sp modelId="{CA9817FB-A069-4D0D-AC96-B8F2CD83EB70}">
      <dsp:nvSpPr>
        <dsp:cNvPr id="0" name=""/>
        <dsp:cNvSpPr/>
      </dsp:nvSpPr>
      <dsp:spPr>
        <a:xfrm>
          <a:off x="0" y="924492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BFC298-D1B8-425D-B038-0C5B6DFD3A55}">
      <dsp:nvSpPr>
        <dsp:cNvPr id="0" name=""/>
        <dsp:cNvSpPr/>
      </dsp:nvSpPr>
      <dsp:spPr>
        <a:xfrm>
          <a:off x="0" y="924492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800" b="0" i="0" kern="1200"/>
            <a:t>Unit-тесты.</a:t>
          </a:r>
          <a:endParaRPr lang="en-US" sz="3800" kern="1200"/>
        </a:p>
      </dsp:txBody>
      <dsp:txXfrm>
        <a:off x="0" y="924492"/>
        <a:ext cx="5175384" cy="921789"/>
      </dsp:txXfrm>
    </dsp:sp>
    <dsp:sp modelId="{1994700F-C62B-4F21-9357-3F8AB4A7D879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802E33-198E-4181-863A-DFADC28E5BFF}">
      <dsp:nvSpPr>
        <dsp:cNvPr id="0" name=""/>
        <dsp:cNvSpPr/>
      </dsp:nvSpPr>
      <dsp:spPr>
        <a:xfrm>
          <a:off x="0" y="1846281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800" b="0" i="0" kern="1200"/>
            <a:t>Интеграционные тесты.</a:t>
          </a:r>
          <a:endParaRPr lang="en-US" sz="3800" kern="1200"/>
        </a:p>
      </dsp:txBody>
      <dsp:txXfrm>
        <a:off x="0" y="1846281"/>
        <a:ext cx="5175384" cy="921789"/>
      </dsp:txXfrm>
    </dsp:sp>
    <dsp:sp modelId="{C07F9339-269B-4B58-B92D-4C5F27945706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3C3D4C-8F00-42CC-A366-D2481480490B}">
      <dsp:nvSpPr>
        <dsp:cNvPr id="0" name=""/>
        <dsp:cNvSpPr/>
      </dsp:nvSpPr>
      <dsp:spPr>
        <a:xfrm>
          <a:off x="0" y="2768070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800" b="0" i="0" kern="1200"/>
            <a:t>Нагрузочные тесты.</a:t>
          </a:r>
          <a:endParaRPr lang="en-US" sz="3800" kern="1200"/>
        </a:p>
      </dsp:txBody>
      <dsp:txXfrm>
        <a:off x="0" y="2768070"/>
        <a:ext cx="5175384" cy="921789"/>
      </dsp:txXfrm>
    </dsp:sp>
    <dsp:sp modelId="{BAF3A512-A31C-45EC-AA74-FB40BF935EC6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A343CF-8F84-40EE-8299-169EC93A3673}">
      <dsp:nvSpPr>
        <dsp:cNvPr id="0" name=""/>
        <dsp:cNvSpPr/>
      </dsp:nvSpPr>
      <dsp:spPr>
        <a:xfrm>
          <a:off x="0" y="3689859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800" b="0" i="0" kern="1200"/>
            <a:t>Валидация моделей.</a:t>
          </a:r>
          <a:endParaRPr lang="en-US" sz="3800" kern="1200"/>
        </a:p>
      </dsp:txBody>
      <dsp:txXfrm>
        <a:off x="0" y="3689859"/>
        <a:ext cx="5175384" cy="921789"/>
      </dsp:txXfrm>
    </dsp:sp>
    <dsp:sp modelId="{34B9931A-2C9A-4E47-AFBD-CC26EB9123B5}">
      <dsp:nvSpPr>
        <dsp:cNvPr id="0" name=""/>
        <dsp:cNvSpPr/>
      </dsp:nvSpPr>
      <dsp:spPr>
        <a:xfrm>
          <a:off x="0" y="4611648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099EF5-7B77-4D06-8198-60C048A91848}">
      <dsp:nvSpPr>
        <dsp:cNvPr id="0" name=""/>
        <dsp:cNvSpPr/>
      </dsp:nvSpPr>
      <dsp:spPr>
        <a:xfrm>
          <a:off x="0" y="4611648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800" b="0" i="0" kern="1200"/>
            <a:t>Проверка данных.</a:t>
          </a:r>
          <a:endParaRPr lang="en-US" sz="3800" kern="1200"/>
        </a:p>
      </dsp:txBody>
      <dsp:txXfrm>
        <a:off x="0" y="4611648"/>
        <a:ext cx="5175384" cy="92178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E8AEB8-6EE9-45A6-ACAE-08D26F83FBBF}">
      <dsp:nvSpPr>
        <dsp:cNvPr id="0" name=""/>
        <dsp:cNvSpPr/>
      </dsp:nvSpPr>
      <dsp:spPr>
        <a:xfrm>
          <a:off x="0" y="3073"/>
          <a:ext cx="556260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D87AF1-3165-4218-811D-BDEF001C8ECB}">
      <dsp:nvSpPr>
        <dsp:cNvPr id="0" name=""/>
        <dsp:cNvSpPr/>
      </dsp:nvSpPr>
      <dsp:spPr>
        <a:xfrm>
          <a:off x="0" y="3073"/>
          <a:ext cx="5562608" cy="1048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i="0" kern="1200"/>
            <a:t>Unit-тест</a:t>
          </a:r>
          <a:r>
            <a:rPr lang="ru-RU" sz="1700" b="0" i="0" kern="1200"/>
            <a:t> — модульное тестирование, проверка </a:t>
          </a:r>
          <a:r>
            <a:rPr lang="ru-RU" sz="1700" b="1" i="0" kern="1200"/>
            <a:t>отдельных модулей</a:t>
          </a:r>
          <a:r>
            <a:rPr lang="ru-RU" sz="1700" b="0" i="0" kern="1200"/>
            <a:t> кода, набора модулей с данными, процедурами использования и обработки. </a:t>
          </a:r>
          <a:endParaRPr lang="en-US" sz="1700" kern="1200"/>
        </a:p>
      </dsp:txBody>
      <dsp:txXfrm>
        <a:off x="0" y="3073"/>
        <a:ext cx="5562608" cy="1048190"/>
      </dsp:txXfrm>
    </dsp:sp>
    <dsp:sp modelId="{61683517-B4E6-458E-B82F-948DECE34DC9}">
      <dsp:nvSpPr>
        <dsp:cNvPr id="0" name=""/>
        <dsp:cNvSpPr/>
      </dsp:nvSpPr>
      <dsp:spPr>
        <a:xfrm>
          <a:off x="0" y="1051264"/>
          <a:ext cx="556260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7FDD24-2FE0-4746-9936-595ECF234F5B}">
      <dsp:nvSpPr>
        <dsp:cNvPr id="0" name=""/>
        <dsp:cNvSpPr/>
      </dsp:nvSpPr>
      <dsp:spPr>
        <a:xfrm>
          <a:off x="0" y="1051264"/>
          <a:ext cx="5562608" cy="1048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 dirty="0"/>
            <a:t>Тестирует одну небольшую </a:t>
          </a:r>
          <a:r>
            <a:rPr lang="ru-RU" sz="1700" b="1" i="0" kern="1200" dirty="0"/>
            <a:t>единицу функциональности</a:t>
          </a:r>
          <a:r>
            <a:rPr lang="ru-RU" sz="1700" b="0" i="0" kern="1200" dirty="0"/>
            <a:t>, тесты пишутся отдельно для каждой необычной функции или метода. </a:t>
          </a:r>
          <a:endParaRPr lang="en-US" sz="1700" kern="1200" dirty="0"/>
        </a:p>
      </dsp:txBody>
      <dsp:txXfrm>
        <a:off x="0" y="1051264"/>
        <a:ext cx="5562608" cy="1048190"/>
      </dsp:txXfrm>
    </dsp:sp>
    <dsp:sp modelId="{D31A123E-5E8D-4503-8CAC-48DC9BADE8AA}">
      <dsp:nvSpPr>
        <dsp:cNvPr id="0" name=""/>
        <dsp:cNvSpPr/>
      </dsp:nvSpPr>
      <dsp:spPr>
        <a:xfrm>
          <a:off x="0" y="2099455"/>
          <a:ext cx="556260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06EC89-C0D6-4327-9759-F1DB4F655090}">
      <dsp:nvSpPr>
        <dsp:cNvPr id="0" name=""/>
        <dsp:cNvSpPr/>
      </dsp:nvSpPr>
      <dsp:spPr>
        <a:xfrm>
          <a:off x="0" y="2099455"/>
          <a:ext cx="5562608" cy="1048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/>
            <a:t>Как протестировать </a:t>
          </a:r>
          <a:r>
            <a:rPr lang="ru-RU" sz="1700" b="1" i="0" kern="1200"/>
            <a:t>работоспособность модели</a:t>
          </a:r>
          <a:r>
            <a:rPr lang="ru-RU" sz="1700" b="0" i="0" kern="1200"/>
            <a:t> — выбрать архитектуру и готовые хорошие данные, проверить, что выход с модели соответствует ожиданиям.</a:t>
          </a:r>
          <a:endParaRPr lang="en-US" sz="1700" kern="1200"/>
        </a:p>
      </dsp:txBody>
      <dsp:txXfrm>
        <a:off x="0" y="2099455"/>
        <a:ext cx="5562608" cy="1048190"/>
      </dsp:txXfrm>
    </dsp:sp>
    <dsp:sp modelId="{5F012E6F-07F9-428A-A038-E5043ACC9F8D}">
      <dsp:nvSpPr>
        <dsp:cNvPr id="0" name=""/>
        <dsp:cNvSpPr/>
      </dsp:nvSpPr>
      <dsp:spPr>
        <a:xfrm>
          <a:off x="0" y="3147646"/>
          <a:ext cx="556260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77B863-9ECF-4673-9B08-085E1004E271}">
      <dsp:nvSpPr>
        <dsp:cNvPr id="0" name=""/>
        <dsp:cNvSpPr/>
      </dsp:nvSpPr>
      <dsp:spPr>
        <a:xfrm>
          <a:off x="0" y="3147646"/>
          <a:ext cx="5562608" cy="1048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i="0" kern="1200"/>
            <a:t>Интеграционный тест</a:t>
          </a:r>
          <a:r>
            <a:rPr lang="ru-RU" sz="1700" b="0" i="0" kern="1200"/>
            <a:t> — тестирование модулей после unit-теста, проверка </a:t>
          </a:r>
          <a:r>
            <a:rPr lang="ru-RU" sz="1700" b="1" i="0" kern="1200"/>
            <a:t>взаимодействия</a:t>
          </a:r>
          <a:r>
            <a:rPr lang="ru-RU" sz="1700" b="0" i="0" kern="1200"/>
            <a:t> между разными модулями или единицами функциональности. </a:t>
          </a:r>
          <a:endParaRPr lang="en-US" sz="1700" kern="1200"/>
        </a:p>
      </dsp:txBody>
      <dsp:txXfrm>
        <a:off x="0" y="3147646"/>
        <a:ext cx="5562608" cy="1048190"/>
      </dsp:txXfrm>
    </dsp:sp>
    <dsp:sp modelId="{EDE53FA7-B938-4B18-AA20-CC3309551CF0}">
      <dsp:nvSpPr>
        <dsp:cNvPr id="0" name=""/>
        <dsp:cNvSpPr/>
      </dsp:nvSpPr>
      <dsp:spPr>
        <a:xfrm>
          <a:off x="0" y="4195837"/>
          <a:ext cx="556260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ECC665-4D39-4578-B71B-220B3A963614}">
      <dsp:nvSpPr>
        <dsp:cNvPr id="0" name=""/>
        <dsp:cNvSpPr/>
      </dsp:nvSpPr>
      <dsp:spPr>
        <a:xfrm>
          <a:off x="0" y="4195837"/>
          <a:ext cx="5562608" cy="1048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/>
            <a:t>Например, проверка, что после загрузки данные корректно поступают на вход методам предобработки данных, затем корректно поступают на вход в модель. </a:t>
          </a:r>
          <a:endParaRPr lang="en-US" sz="1700" kern="1200"/>
        </a:p>
      </dsp:txBody>
      <dsp:txXfrm>
        <a:off x="0" y="4195837"/>
        <a:ext cx="5562608" cy="1048190"/>
      </dsp:txXfrm>
    </dsp:sp>
    <dsp:sp modelId="{8DC89D59-82EE-46D8-9F90-D9CA7A905EAD}">
      <dsp:nvSpPr>
        <dsp:cNvPr id="0" name=""/>
        <dsp:cNvSpPr/>
      </dsp:nvSpPr>
      <dsp:spPr>
        <a:xfrm>
          <a:off x="0" y="5244028"/>
          <a:ext cx="556260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8D5D53-E190-4B86-A631-B242A7E3D9E1}">
      <dsp:nvSpPr>
        <dsp:cNvPr id="0" name=""/>
        <dsp:cNvSpPr/>
      </dsp:nvSpPr>
      <dsp:spPr>
        <a:xfrm>
          <a:off x="0" y="5244028"/>
          <a:ext cx="5562608" cy="1048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/>
            <a:t>Это тестирование всего </a:t>
          </a:r>
          <a:r>
            <a:rPr lang="ru-RU" sz="1700" b="1" i="0" kern="1200"/>
            <a:t>Pipeline</a:t>
          </a:r>
          <a:r>
            <a:rPr lang="ru-RU" sz="1700" b="0" i="0" kern="1200"/>
            <a:t> — процесса обработки данных и обучения модели.</a:t>
          </a:r>
          <a:endParaRPr lang="en-US" sz="1700" kern="1200"/>
        </a:p>
      </dsp:txBody>
      <dsp:txXfrm>
        <a:off x="0" y="5244028"/>
        <a:ext cx="5562608" cy="104819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BA14F2-2D69-4551-B2D6-C0CFE2B71817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EA9967-7188-4619-BCE9-FECDC1CCE9B3}">
      <dsp:nvSpPr>
        <dsp:cNvPr id="0" name=""/>
        <dsp:cNvSpPr/>
      </dsp:nvSpPr>
      <dsp:spPr>
        <a:xfrm>
          <a:off x="0" y="2703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i="0" kern="1200"/>
            <a:t>REST API</a:t>
          </a:r>
          <a:r>
            <a:rPr lang="ru-RU" sz="2800" b="0" i="0" kern="1200"/>
            <a:t> — веб-сервис, к которому можно обращаться откуда угодно.</a:t>
          </a:r>
          <a:endParaRPr lang="en-US" sz="2800" kern="1200"/>
        </a:p>
      </dsp:txBody>
      <dsp:txXfrm>
        <a:off x="0" y="2703"/>
        <a:ext cx="5175384" cy="1843578"/>
      </dsp:txXfrm>
    </dsp:sp>
    <dsp:sp modelId="{156E8EA5-2B31-4A3C-BDDE-BBCCE366805D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64963A-AD55-47E7-A44E-ACE2C38E82FB}">
      <dsp:nvSpPr>
        <dsp:cNvPr id="0" name=""/>
        <dsp:cNvSpPr/>
      </dsp:nvSpPr>
      <dsp:spPr>
        <a:xfrm>
          <a:off x="0" y="1846281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i="0" kern="1200"/>
            <a:t>Docker-контейнер</a:t>
          </a:r>
          <a:r>
            <a:rPr lang="ru-RU" sz="2800" b="0" i="0" kern="1200"/>
            <a:t> — контейнер с изолированным окружением, в котором хранится модель и всё, что ей нужно для работы.</a:t>
          </a:r>
          <a:endParaRPr lang="en-US" sz="2800" kern="1200"/>
        </a:p>
      </dsp:txBody>
      <dsp:txXfrm>
        <a:off x="0" y="1846281"/>
        <a:ext cx="5175384" cy="1843578"/>
      </dsp:txXfrm>
    </dsp:sp>
    <dsp:sp modelId="{825DADA0-0E2C-4F52-9C9E-CD99D65F7A2F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A3B1FB-7E09-41A5-8F09-51D1E5F5A828}">
      <dsp:nvSpPr>
        <dsp:cNvPr id="0" name=""/>
        <dsp:cNvSpPr/>
      </dsp:nvSpPr>
      <dsp:spPr>
        <a:xfrm>
          <a:off x="0" y="3689859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i="0" kern="1200"/>
            <a:t>Готовый сервис</a:t>
          </a:r>
          <a:r>
            <a:rPr lang="ru-RU" sz="2800" b="0" i="0" kern="1200"/>
            <a:t> — приложение, бот, готовый веб-сайт, внедрение на железо (embedded).</a:t>
          </a:r>
          <a:endParaRPr lang="en-US" sz="2800" kern="1200"/>
        </a:p>
      </dsp:txBody>
      <dsp:txXfrm>
        <a:off x="0" y="3689859"/>
        <a:ext cx="5175384" cy="18435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BE5B1-7411-467C-B8F0-93DC6DBB4BB5}">
      <dsp:nvSpPr>
        <dsp:cNvPr id="0" name=""/>
        <dsp:cNvSpPr/>
      </dsp:nvSpPr>
      <dsp:spPr>
        <a:xfrm>
          <a:off x="0" y="971813"/>
          <a:ext cx="4683949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7DFCF7-93FB-48C2-AD00-F4B673EC118D}">
      <dsp:nvSpPr>
        <dsp:cNvPr id="0" name=""/>
        <dsp:cNvSpPr/>
      </dsp:nvSpPr>
      <dsp:spPr>
        <a:xfrm>
          <a:off x="234197" y="691373"/>
          <a:ext cx="3278764" cy="5608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929" tIns="0" rIns="123929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1. Определение требований</a:t>
          </a:r>
        </a:p>
      </dsp:txBody>
      <dsp:txXfrm>
        <a:off x="261577" y="718753"/>
        <a:ext cx="3224004" cy="506120"/>
      </dsp:txXfrm>
    </dsp:sp>
    <dsp:sp modelId="{F8CA64F0-469B-4B1F-A88F-36F48DEF71A1}">
      <dsp:nvSpPr>
        <dsp:cNvPr id="0" name=""/>
        <dsp:cNvSpPr/>
      </dsp:nvSpPr>
      <dsp:spPr>
        <a:xfrm>
          <a:off x="0" y="1833653"/>
          <a:ext cx="4683949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C32509-4FD7-4EDF-8E01-DED79B676C9A}">
      <dsp:nvSpPr>
        <dsp:cNvPr id="0" name=""/>
        <dsp:cNvSpPr/>
      </dsp:nvSpPr>
      <dsp:spPr>
        <a:xfrm>
          <a:off x="234197" y="1553213"/>
          <a:ext cx="3278764" cy="560880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929" tIns="0" rIns="123929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2. Предобработка данных</a:t>
          </a:r>
        </a:p>
      </dsp:txBody>
      <dsp:txXfrm>
        <a:off x="261577" y="1580593"/>
        <a:ext cx="3224004" cy="506120"/>
      </dsp:txXfrm>
    </dsp:sp>
    <dsp:sp modelId="{B15072A0-0712-4A86-A372-BAFD7FD85EA8}">
      <dsp:nvSpPr>
        <dsp:cNvPr id="0" name=""/>
        <dsp:cNvSpPr/>
      </dsp:nvSpPr>
      <dsp:spPr>
        <a:xfrm>
          <a:off x="0" y="2695493"/>
          <a:ext cx="4683949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8FF652-276A-4B5C-A768-4A45A84771F2}">
      <dsp:nvSpPr>
        <dsp:cNvPr id="0" name=""/>
        <dsp:cNvSpPr/>
      </dsp:nvSpPr>
      <dsp:spPr>
        <a:xfrm>
          <a:off x="234197" y="2415053"/>
          <a:ext cx="3278764" cy="56088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929" tIns="0" rIns="123929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3. Моделирование</a:t>
          </a:r>
        </a:p>
      </dsp:txBody>
      <dsp:txXfrm>
        <a:off x="261577" y="2442433"/>
        <a:ext cx="3224004" cy="506120"/>
      </dsp:txXfrm>
    </dsp:sp>
    <dsp:sp modelId="{E4E941D1-2213-434B-8503-61311829CF3B}">
      <dsp:nvSpPr>
        <dsp:cNvPr id="0" name=""/>
        <dsp:cNvSpPr/>
      </dsp:nvSpPr>
      <dsp:spPr>
        <a:xfrm>
          <a:off x="0" y="3557333"/>
          <a:ext cx="4683949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3511139"/>
              <a:satOff val="-4379"/>
              <a:lumOff val="10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8BEDDD-57EA-43D7-89E3-E56837C2A306}">
      <dsp:nvSpPr>
        <dsp:cNvPr id="0" name=""/>
        <dsp:cNvSpPr/>
      </dsp:nvSpPr>
      <dsp:spPr>
        <a:xfrm>
          <a:off x="234197" y="3276893"/>
          <a:ext cx="3278764" cy="560880"/>
        </a:xfrm>
        <a:prstGeom prst="round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929" tIns="0" rIns="123929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4. Тестирование</a:t>
          </a:r>
        </a:p>
      </dsp:txBody>
      <dsp:txXfrm>
        <a:off x="261577" y="3304273"/>
        <a:ext cx="3224004" cy="506120"/>
      </dsp:txXfrm>
    </dsp:sp>
    <dsp:sp modelId="{7705C391-AFCE-49D5-8BF0-6A0E81C92547}">
      <dsp:nvSpPr>
        <dsp:cNvPr id="0" name=""/>
        <dsp:cNvSpPr/>
      </dsp:nvSpPr>
      <dsp:spPr>
        <a:xfrm>
          <a:off x="0" y="4419173"/>
          <a:ext cx="4683949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8B670F-7093-4E46-89C8-416795ECC837}">
      <dsp:nvSpPr>
        <dsp:cNvPr id="0" name=""/>
        <dsp:cNvSpPr/>
      </dsp:nvSpPr>
      <dsp:spPr>
        <a:xfrm>
          <a:off x="234197" y="4138733"/>
          <a:ext cx="3278764" cy="56088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929" tIns="0" rIns="123929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5. Внедрение</a:t>
          </a:r>
        </a:p>
      </dsp:txBody>
      <dsp:txXfrm>
        <a:off x="261577" y="4166113"/>
        <a:ext cx="3224004" cy="5061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DD6CEB-8A57-4CE0-90FF-CC8864531B51}">
      <dsp:nvSpPr>
        <dsp:cNvPr id="0" name=""/>
        <dsp:cNvSpPr/>
      </dsp:nvSpPr>
      <dsp:spPr>
        <a:xfrm>
          <a:off x="0" y="231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03D557-9834-47ED-9CAF-5720AC82ED10}">
      <dsp:nvSpPr>
        <dsp:cNvPr id="0" name=""/>
        <dsp:cNvSpPr/>
      </dsp:nvSpPr>
      <dsp:spPr>
        <a:xfrm>
          <a:off x="355657" y="266858"/>
          <a:ext cx="646650" cy="6466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A836E2-C96A-4C65-AC19-732F603E2F82}">
      <dsp:nvSpPr>
        <dsp:cNvPr id="0" name=""/>
        <dsp:cNvSpPr/>
      </dsp:nvSpPr>
      <dsp:spPr>
        <a:xfrm>
          <a:off x="1357965" y="231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1. Подготовка данных</a:t>
          </a:r>
        </a:p>
      </dsp:txBody>
      <dsp:txXfrm>
        <a:off x="1357965" y="2319"/>
        <a:ext cx="3325983" cy="1175727"/>
      </dsp:txXfrm>
    </dsp:sp>
    <dsp:sp modelId="{7EE84A56-57AE-4FFC-BA10-6830098A4FF0}">
      <dsp:nvSpPr>
        <dsp:cNvPr id="0" name=""/>
        <dsp:cNvSpPr/>
      </dsp:nvSpPr>
      <dsp:spPr>
        <a:xfrm>
          <a:off x="0" y="147197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C82DF6-954C-4F0B-A239-6D2B8E0672A6}">
      <dsp:nvSpPr>
        <dsp:cNvPr id="0" name=""/>
        <dsp:cNvSpPr/>
      </dsp:nvSpPr>
      <dsp:spPr>
        <a:xfrm>
          <a:off x="355657" y="1736518"/>
          <a:ext cx="646650" cy="6466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138A86-EFB1-4CB8-B277-36696214244C}">
      <dsp:nvSpPr>
        <dsp:cNvPr id="0" name=""/>
        <dsp:cNvSpPr/>
      </dsp:nvSpPr>
      <dsp:spPr>
        <a:xfrm>
          <a:off x="1357965" y="147197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2. Разбивка данных</a:t>
          </a:r>
        </a:p>
      </dsp:txBody>
      <dsp:txXfrm>
        <a:off x="1357965" y="1471979"/>
        <a:ext cx="3325983" cy="1175727"/>
      </dsp:txXfrm>
    </dsp:sp>
    <dsp:sp modelId="{06BAF246-A4CB-488A-BBE8-40C2A30963CB}">
      <dsp:nvSpPr>
        <dsp:cNvPr id="0" name=""/>
        <dsp:cNvSpPr/>
      </dsp:nvSpPr>
      <dsp:spPr>
        <a:xfrm>
          <a:off x="0" y="294163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53B040-EB28-4E52-BA90-7BC46797670A}">
      <dsp:nvSpPr>
        <dsp:cNvPr id="0" name=""/>
        <dsp:cNvSpPr/>
      </dsp:nvSpPr>
      <dsp:spPr>
        <a:xfrm>
          <a:off x="355657" y="3206178"/>
          <a:ext cx="646650" cy="6466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50ABF2-B9AF-46EF-88A9-63A94E4B6DE8}">
      <dsp:nvSpPr>
        <dsp:cNvPr id="0" name=""/>
        <dsp:cNvSpPr/>
      </dsp:nvSpPr>
      <dsp:spPr>
        <a:xfrm>
          <a:off x="1357965" y="294163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3. Создание и обучение модели</a:t>
          </a:r>
        </a:p>
      </dsp:txBody>
      <dsp:txXfrm>
        <a:off x="1357965" y="2941639"/>
        <a:ext cx="3325983" cy="1175727"/>
      </dsp:txXfrm>
    </dsp:sp>
    <dsp:sp modelId="{4DC55B3A-3523-46F9-BDAC-9F6ABF707F0A}">
      <dsp:nvSpPr>
        <dsp:cNvPr id="0" name=""/>
        <dsp:cNvSpPr/>
      </dsp:nvSpPr>
      <dsp:spPr>
        <a:xfrm>
          <a:off x="0" y="441129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6FEFEE-4DD0-4869-92E2-8B9620892873}">
      <dsp:nvSpPr>
        <dsp:cNvPr id="0" name=""/>
        <dsp:cNvSpPr/>
      </dsp:nvSpPr>
      <dsp:spPr>
        <a:xfrm>
          <a:off x="355657" y="4675838"/>
          <a:ext cx="646650" cy="6466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EA6C06-0EDA-4839-ABD8-F3C1858D8617}">
      <dsp:nvSpPr>
        <dsp:cNvPr id="0" name=""/>
        <dsp:cNvSpPr/>
      </dsp:nvSpPr>
      <dsp:spPr>
        <a:xfrm>
          <a:off x="1357965" y="441129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4. Валидация модели</a:t>
          </a:r>
        </a:p>
      </dsp:txBody>
      <dsp:txXfrm>
        <a:off x="1357965" y="4411299"/>
        <a:ext cx="3325983" cy="11757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CB8FD8-F046-4266-A45E-EDDB27BF2BD5}">
      <dsp:nvSpPr>
        <dsp:cNvPr id="0" name=""/>
        <dsp:cNvSpPr/>
      </dsp:nvSpPr>
      <dsp:spPr>
        <a:xfrm>
          <a:off x="0" y="661"/>
          <a:ext cx="78867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E5F9F0-D220-484F-9A23-18FD9E239D0F}">
      <dsp:nvSpPr>
        <dsp:cNvPr id="0" name=""/>
        <dsp:cNvSpPr/>
      </dsp:nvSpPr>
      <dsp:spPr>
        <a:xfrm>
          <a:off x="0" y="661"/>
          <a:ext cx="7886700" cy="1082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dirty="0"/>
            <a:t>Обучение с учителем: регрессия</a:t>
          </a:r>
          <a:br>
            <a:rPr lang="ru-RU" sz="1300" b="0" i="0" kern="1200" dirty="0"/>
          </a:br>
          <a:r>
            <a:rPr lang="ru-RU" sz="1300" b="0" i="0" kern="1200" dirty="0"/>
            <a:t>Есть </a:t>
          </a:r>
          <a:r>
            <a:rPr lang="ru-RU" sz="1300" b="0" i="0" kern="1200" dirty="0" err="1"/>
            <a:t>target</a:t>
          </a:r>
          <a:r>
            <a:rPr lang="ru-RU" sz="1300" b="0" i="0" kern="1200" dirty="0"/>
            <a:t>-переменная (целевая), множество значений для </a:t>
          </a:r>
          <a:r>
            <a:rPr lang="ru-RU" sz="1300" b="0" i="0" kern="1200" dirty="0" err="1"/>
            <a:t>target</a:t>
          </a:r>
          <a:r>
            <a:rPr lang="ru-RU" sz="1300" b="0" i="0" kern="1200" dirty="0"/>
            <a:t>-переменной бесконечно. Пример задачи — предсказать стоимость дома, зная количество комнат и удаленность от метро. Пример алгоритма — линейная регрессия.</a:t>
          </a:r>
          <a:endParaRPr lang="en-US" sz="1300" kern="1200" dirty="0"/>
        </a:p>
      </dsp:txBody>
      <dsp:txXfrm>
        <a:off x="0" y="661"/>
        <a:ext cx="7886700" cy="1082947"/>
      </dsp:txXfrm>
    </dsp:sp>
    <dsp:sp modelId="{B5838765-40AB-407D-A957-76B641D64A34}">
      <dsp:nvSpPr>
        <dsp:cNvPr id="0" name=""/>
        <dsp:cNvSpPr/>
      </dsp:nvSpPr>
      <dsp:spPr>
        <a:xfrm>
          <a:off x="0" y="1083609"/>
          <a:ext cx="78867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CE7743-2D2B-4862-8520-9C23A91B9515}">
      <dsp:nvSpPr>
        <dsp:cNvPr id="0" name=""/>
        <dsp:cNvSpPr/>
      </dsp:nvSpPr>
      <dsp:spPr>
        <a:xfrm>
          <a:off x="0" y="1083609"/>
          <a:ext cx="7886700" cy="1082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dirty="0"/>
            <a:t>Обучение с учителем: классификация</a:t>
          </a:r>
          <a:br>
            <a:rPr lang="ru-RU" sz="1300" b="0" i="0" kern="1200" dirty="0"/>
          </a:br>
          <a:r>
            <a:rPr lang="ru-RU" sz="1300" b="0" i="0" kern="1200" dirty="0"/>
            <a:t>Есть </a:t>
          </a:r>
          <a:r>
            <a:rPr lang="ru-RU" sz="1300" b="0" i="0" kern="1200" dirty="0" err="1"/>
            <a:t>target</a:t>
          </a:r>
          <a:r>
            <a:rPr lang="ru-RU" sz="1300" b="0" i="0" kern="1200" dirty="0"/>
            <a:t>-переменная, множество значений для </a:t>
          </a:r>
          <a:r>
            <a:rPr lang="ru-RU" sz="1300" b="0" i="0" kern="1200" dirty="0" err="1"/>
            <a:t>target</a:t>
          </a:r>
          <a:r>
            <a:rPr lang="ru-RU" sz="1300" b="0" i="0" kern="1200" dirty="0"/>
            <a:t>-переменной конечно. Пример задачи — предсказать класс офиса, зная параметры: наличие лифта, площадь, количество окон, наличие шумоизоляции и другие. Пример алгоритма — логистическая регрессия.</a:t>
          </a:r>
          <a:endParaRPr lang="en-US" sz="1300" kern="1200" dirty="0"/>
        </a:p>
      </dsp:txBody>
      <dsp:txXfrm>
        <a:off x="0" y="1083609"/>
        <a:ext cx="7886700" cy="1082947"/>
      </dsp:txXfrm>
    </dsp:sp>
    <dsp:sp modelId="{62CAAF73-8AF2-4AAB-ACCC-0133497C7E75}">
      <dsp:nvSpPr>
        <dsp:cNvPr id="0" name=""/>
        <dsp:cNvSpPr/>
      </dsp:nvSpPr>
      <dsp:spPr>
        <a:xfrm>
          <a:off x="0" y="2166557"/>
          <a:ext cx="78867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F82D59-FBF4-4ED2-926C-E1320872729D}">
      <dsp:nvSpPr>
        <dsp:cNvPr id="0" name=""/>
        <dsp:cNvSpPr/>
      </dsp:nvSpPr>
      <dsp:spPr>
        <a:xfrm>
          <a:off x="0" y="2166557"/>
          <a:ext cx="7886700" cy="1082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dirty="0"/>
            <a:t>Обучение без учителя: кластеризация</a:t>
          </a:r>
          <a:br>
            <a:rPr lang="ru-RU" sz="1300" b="0" i="0" kern="1200" dirty="0"/>
          </a:br>
          <a:r>
            <a:rPr lang="ru-RU" sz="1300" b="0" i="0" kern="1200" dirty="0"/>
            <a:t>Target-переменной нет, количество кластеров может быть известно или нет. Пример задачи — разбить пользователей интернет-магазина на группы, зная данные о покупках. Пример алгоритма — k-</a:t>
          </a:r>
          <a:r>
            <a:rPr lang="ru-RU" sz="1300" b="0" i="0" kern="1200" dirty="0" err="1"/>
            <a:t>means</a:t>
          </a:r>
          <a:r>
            <a:rPr lang="ru-RU" sz="1300" b="0" i="0" kern="1200" dirty="0"/>
            <a:t>.</a:t>
          </a:r>
          <a:endParaRPr lang="en-US" sz="1300" kern="1200" dirty="0"/>
        </a:p>
      </dsp:txBody>
      <dsp:txXfrm>
        <a:off x="0" y="2166557"/>
        <a:ext cx="7886700" cy="1082947"/>
      </dsp:txXfrm>
    </dsp:sp>
    <dsp:sp modelId="{8D718536-DD82-4566-B47D-D5F045A94A95}">
      <dsp:nvSpPr>
        <dsp:cNvPr id="0" name=""/>
        <dsp:cNvSpPr/>
      </dsp:nvSpPr>
      <dsp:spPr>
        <a:xfrm>
          <a:off x="0" y="3249504"/>
          <a:ext cx="78867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593454-99DB-4703-8B8E-76BEF9072665}">
      <dsp:nvSpPr>
        <dsp:cNvPr id="0" name=""/>
        <dsp:cNvSpPr/>
      </dsp:nvSpPr>
      <dsp:spPr>
        <a:xfrm>
          <a:off x="0" y="3249504"/>
          <a:ext cx="7886700" cy="1082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dirty="0"/>
            <a:t>Обучение без учителя: уменьшение размерности</a:t>
          </a:r>
          <a:br>
            <a:rPr lang="ru-RU" sz="1300" b="0" i="0" kern="1200" dirty="0"/>
          </a:br>
          <a:r>
            <a:rPr lang="ru-RU" sz="1300" b="0" i="0" kern="1200" dirty="0"/>
            <a:t>Target-переменной нет или в общем случае, признаков очень много и они неинформативны, данных часто мало. Пример алгоритма — PCA (метод главных компонент).</a:t>
          </a:r>
          <a:endParaRPr lang="en-US" sz="1300" kern="1200" dirty="0"/>
        </a:p>
      </dsp:txBody>
      <dsp:txXfrm>
        <a:off x="0" y="3249504"/>
        <a:ext cx="7886700" cy="1082947"/>
      </dsp:txXfrm>
    </dsp:sp>
    <dsp:sp modelId="{CB92B43B-C211-4FF6-97B2-736608D4DBD8}">
      <dsp:nvSpPr>
        <dsp:cNvPr id="0" name=""/>
        <dsp:cNvSpPr/>
      </dsp:nvSpPr>
      <dsp:spPr>
        <a:xfrm>
          <a:off x="0" y="4332452"/>
          <a:ext cx="78867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843271-C5B3-4CDD-A040-EBD85B6ADE31}">
      <dsp:nvSpPr>
        <dsp:cNvPr id="0" name=""/>
        <dsp:cNvSpPr/>
      </dsp:nvSpPr>
      <dsp:spPr>
        <a:xfrm>
          <a:off x="0" y="4332452"/>
          <a:ext cx="7886700" cy="1082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dirty="0"/>
            <a:t>Обучение с подкреплением</a:t>
          </a:r>
          <a:br>
            <a:rPr lang="ru-RU" sz="1300" b="0" i="0" kern="1200" dirty="0"/>
          </a:br>
          <a:r>
            <a:rPr lang="ru-RU" sz="1300" b="0" i="0" kern="1200" dirty="0"/>
            <a:t>Есть агент и мир вокруг агента, агент может действовать и получать награду или штраф за свои действия. Мир может меняться из-за действий агента. Ключевым отличием обучения с подкреплением от обучения с учителем является то, что в первом случае сам мир меняется под действием агента. В разные моменты времени могут быть разные ответы на одни и те же входные данные.</a:t>
          </a:r>
          <a:endParaRPr lang="en-US" sz="1300" kern="1200" dirty="0"/>
        </a:p>
      </dsp:txBody>
      <dsp:txXfrm>
        <a:off x="0" y="4332452"/>
        <a:ext cx="7886700" cy="108294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26E33F-7139-40F5-A0A8-F87056BFA79D}">
      <dsp:nvSpPr>
        <dsp:cNvPr id="0" name=""/>
        <dsp:cNvSpPr/>
      </dsp:nvSpPr>
      <dsp:spPr>
        <a:xfrm>
          <a:off x="0" y="64036"/>
          <a:ext cx="4683949" cy="19562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i="0" kern="1200"/>
            <a:t>ИИ</a:t>
          </a:r>
          <a:r>
            <a:rPr lang="ru-RU" sz="1900" b="0" i="0" kern="1200"/>
            <a:t> — широкое понятие, простыми словами, компьютер </a:t>
          </a:r>
          <a:r>
            <a:rPr lang="ru-RU" sz="1900" b="1" i="0" kern="1200"/>
            <a:t>имитирует поведение</a:t>
          </a:r>
          <a:r>
            <a:rPr lang="ru-RU" sz="1900" b="0" i="0" kern="1200"/>
            <a:t> человека, демонстрирует свой интеллект, подражает поведению человека в решении задач.</a:t>
          </a:r>
          <a:br>
            <a:rPr lang="ru-RU" sz="1900" kern="1200"/>
          </a:br>
          <a:endParaRPr lang="en-US" sz="1900" kern="1200"/>
        </a:p>
      </dsp:txBody>
      <dsp:txXfrm>
        <a:off x="95496" y="159532"/>
        <a:ext cx="4492957" cy="1765248"/>
      </dsp:txXfrm>
    </dsp:sp>
    <dsp:sp modelId="{7F96BFDF-4DB6-4618-90BA-25D5C6F2006F}">
      <dsp:nvSpPr>
        <dsp:cNvPr id="0" name=""/>
        <dsp:cNvSpPr/>
      </dsp:nvSpPr>
      <dsp:spPr>
        <a:xfrm>
          <a:off x="0" y="2074996"/>
          <a:ext cx="4683949" cy="19562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i="0" kern="1200" dirty="0"/>
            <a:t>МО</a:t>
          </a:r>
          <a:r>
            <a:rPr lang="ru-RU" sz="1900" b="0" i="0" kern="1200" dirty="0"/>
            <a:t> — часть ИИ, это набор методов, которые дают возможность компьютеру делать выводы на основе загруженных данных, МО </a:t>
          </a:r>
          <a:r>
            <a:rPr lang="ru-RU" sz="1900" b="1" i="0" kern="1200" dirty="0"/>
            <a:t>имитирует процесс обучения</a:t>
          </a:r>
          <a:r>
            <a:rPr lang="ru-RU" sz="1900" b="0" i="0" kern="1200" dirty="0"/>
            <a:t> человека.</a:t>
          </a:r>
          <a:endParaRPr lang="en-US" sz="1900" kern="1200" dirty="0"/>
        </a:p>
      </dsp:txBody>
      <dsp:txXfrm>
        <a:off x="95496" y="2170492"/>
        <a:ext cx="4492957" cy="1765248"/>
      </dsp:txXfrm>
    </dsp:sp>
    <dsp:sp modelId="{38BDBD40-AE3E-4728-B8A6-EC9170C9D8A5}">
      <dsp:nvSpPr>
        <dsp:cNvPr id="0" name=""/>
        <dsp:cNvSpPr/>
      </dsp:nvSpPr>
      <dsp:spPr>
        <a:xfrm>
          <a:off x="0" y="4085956"/>
          <a:ext cx="4683949" cy="19562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0" i="0" kern="1200"/>
            <a:t>Есть фразы-подсказки. Если это язык программирования Python, то, скорее всего, — это МО, набор алгоритмов для решения задач. Если это PowerPoint, то, скорее всего, — это искусственный интеллект.</a:t>
          </a:r>
          <a:endParaRPr lang="en-US" sz="1900" kern="1200"/>
        </a:p>
      </dsp:txBody>
      <dsp:txXfrm>
        <a:off x="95496" y="4181452"/>
        <a:ext cx="4492957" cy="176524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51297A-2CFD-4E3A-887B-5C07B204FDD5}">
      <dsp:nvSpPr>
        <dsp:cNvPr id="0" name=""/>
        <dsp:cNvSpPr/>
      </dsp:nvSpPr>
      <dsp:spPr>
        <a:xfrm>
          <a:off x="0" y="207835"/>
          <a:ext cx="3648951" cy="246226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0" kern="1200" dirty="0"/>
            <a:t>слабый:</a:t>
          </a:r>
          <a:r>
            <a:rPr lang="ru-RU" sz="2400" b="0" i="0" kern="1200" dirty="0"/>
            <a:t> решает узкую задачу, алгоритм, существует в разных проявлениях,</a:t>
          </a:r>
          <a:endParaRPr lang="en-US" sz="2400" kern="1200" dirty="0"/>
        </a:p>
      </dsp:txBody>
      <dsp:txXfrm>
        <a:off x="120198" y="328033"/>
        <a:ext cx="3408555" cy="2221869"/>
      </dsp:txXfrm>
    </dsp:sp>
    <dsp:sp modelId="{134E3D04-BAFB-44E6-9AC9-B2B7A2E25087}">
      <dsp:nvSpPr>
        <dsp:cNvPr id="0" name=""/>
        <dsp:cNvSpPr/>
      </dsp:nvSpPr>
      <dsp:spPr>
        <a:xfrm>
          <a:off x="0" y="2739220"/>
          <a:ext cx="3648951" cy="246226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0" kern="1200"/>
            <a:t>сильный:</a:t>
          </a:r>
          <a:r>
            <a:rPr lang="ru-RU" sz="2400" b="0" i="0" kern="1200"/>
            <a:t> может обосновывать выводы и решать проблемы, самостоятельно мыслит и осознаёт себя, пока не существует.</a:t>
          </a:r>
          <a:endParaRPr lang="en-US" sz="2400" kern="1200"/>
        </a:p>
      </dsp:txBody>
      <dsp:txXfrm>
        <a:off x="120198" y="2859418"/>
        <a:ext cx="3408555" cy="222186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EBDD74-967C-41FA-9A43-2D20F2984326}">
      <dsp:nvSpPr>
        <dsp:cNvPr id="0" name=""/>
        <dsp:cNvSpPr/>
      </dsp:nvSpPr>
      <dsp:spPr>
        <a:xfrm>
          <a:off x="0" y="5295"/>
          <a:ext cx="5175384" cy="10705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i="0" kern="1200"/>
            <a:t>Выбор цели</a:t>
          </a:r>
          <a:r>
            <a:rPr lang="ru-RU" sz="1500" b="0" i="0" kern="1200"/>
            <a:t>. Определите, что именно нужно сделать и действительно ли для достижения этой цели нужно использовать машинное обучение. Не путайте цель и задачи: цель обычно одна, задач несколько. </a:t>
          </a:r>
          <a:endParaRPr lang="en-US" sz="1500" kern="1200"/>
        </a:p>
      </dsp:txBody>
      <dsp:txXfrm>
        <a:off x="52260" y="57555"/>
        <a:ext cx="5070864" cy="966030"/>
      </dsp:txXfrm>
    </dsp:sp>
    <dsp:sp modelId="{3AC33CC1-CE81-4DE3-B476-9C68DCFF3B50}">
      <dsp:nvSpPr>
        <dsp:cNvPr id="0" name=""/>
        <dsp:cNvSpPr/>
      </dsp:nvSpPr>
      <dsp:spPr>
        <a:xfrm>
          <a:off x="0" y="1119045"/>
          <a:ext cx="5175384" cy="10705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i="0" kern="1200"/>
            <a:t>Минимальный жизнеспособный продукт </a:t>
          </a:r>
          <a:r>
            <a:rPr lang="ru-RU" sz="1500" b="0" i="0" kern="1200"/>
            <a:t>(MVP, Minimum Viable Product). Не стоит сразу замахиваться на большую цель, подумайте, какое </a:t>
          </a:r>
          <a:r>
            <a:rPr lang="ru-RU" sz="1500" b="1" i="0" kern="1200"/>
            <a:t>небольшое решение</a:t>
          </a:r>
          <a:r>
            <a:rPr lang="ru-RU" sz="1500" b="0" i="0" kern="1200"/>
            <a:t> задачи может вас удовлетворить. </a:t>
          </a:r>
          <a:endParaRPr lang="en-US" sz="1500" kern="1200"/>
        </a:p>
      </dsp:txBody>
      <dsp:txXfrm>
        <a:off x="52260" y="1171305"/>
        <a:ext cx="5070864" cy="966030"/>
      </dsp:txXfrm>
    </dsp:sp>
    <dsp:sp modelId="{A797903E-16B3-4315-9E10-9F6AEAC0CDC7}">
      <dsp:nvSpPr>
        <dsp:cNvPr id="0" name=""/>
        <dsp:cNvSpPr/>
      </dsp:nvSpPr>
      <dsp:spPr>
        <a:xfrm>
          <a:off x="0" y="2232795"/>
          <a:ext cx="5175384" cy="10705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i="0" kern="1200"/>
            <a:t>SMART-цель</a:t>
          </a:r>
          <a:r>
            <a:rPr lang="ru-RU" sz="1500" b="0" i="0" kern="1200"/>
            <a:t>. Цель должна быть конкретной, измеримой, достижимой, значимой и ограниченной по времени.</a:t>
          </a:r>
          <a:endParaRPr lang="en-US" sz="1500" kern="1200"/>
        </a:p>
      </dsp:txBody>
      <dsp:txXfrm>
        <a:off x="52260" y="2285055"/>
        <a:ext cx="5070864" cy="966030"/>
      </dsp:txXfrm>
    </dsp:sp>
    <dsp:sp modelId="{E16FCC17-2CF6-4864-8F45-57AE4DEB64F8}">
      <dsp:nvSpPr>
        <dsp:cNvPr id="0" name=""/>
        <dsp:cNvSpPr/>
      </dsp:nvSpPr>
      <dsp:spPr>
        <a:xfrm>
          <a:off x="0" y="3346545"/>
          <a:ext cx="5175384" cy="10705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i="0" kern="1200"/>
            <a:t>Выбор метрики</a:t>
          </a:r>
          <a:r>
            <a:rPr lang="ru-RU" sz="1500" b="0" i="0" kern="1200"/>
            <a:t>. Определите заранее, как будете </a:t>
          </a:r>
          <a:r>
            <a:rPr lang="ru-RU" sz="1500" b="1" i="0" kern="1200"/>
            <a:t>измерять результат</a:t>
          </a:r>
          <a:r>
            <a:rPr lang="ru-RU" sz="1500" b="0" i="0" kern="1200"/>
            <a:t>, по каким параметрам. Разные задачи — разные метрики.</a:t>
          </a:r>
          <a:endParaRPr lang="en-US" sz="1500" kern="1200"/>
        </a:p>
      </dsp:txBody>
      <dsp:txXfrm>
        <a:off x="52260" y="3398805"/>
        <a:ext cx="5070864" cy="966030"/>
      </dsp:txXfrm>
    </dsp:sp>
    <dsp:sp modelId="{24847F8E-FD10-4FAB-A843-BF25FDB864B9}">
      <dsp:nvSpPr>
        <dsp:cNvPr id="0" name=""/>
        <dsp:cNvSpPr/>
      </dsp:nvSpPr>
      <dsp:spPr>
        <a:xfrm>
          <a:off x="0" y="4460295"/>
          <a:ext cx="5175384" cy="10705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i="0" kern="1200"/>
            <a:t>Погружение в предметную область</a:t>
          </a:r>
          <a:r>
            <a:rPr lang="ru-RU" sz="1500" b="0" i="0" kern="1200"/>
            <a:t>. Data Science-разработчики — специалисты в алгоритмах МО, а не в терминах систем документооборота. </a:t>
          </a:r>
          <a:endParaRPr lang="en-US" sz="1500" kern="1200"/>
        </a:p>
      </dsp:txBody>
      <dsp:txXfrm>
        <a:off x="52260" y="4512555"/>
        <a:ext cx="5070864" cy="96603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586E5A-0477-458A-B93A-ECD30C8B4DB3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4392E5-1ED9-4AEA-BB34-05CCAD36B75B}">
      <dsp:nvSpPr>
        <dsp:cNvPr id="0" name=""/>
        <dsp:cNvSpPr/>
      </dsp:nvSpPr>
      <dsp:spPr>
        <a:xfrm>
          <a:off x="0" y="2703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0" kern="1200"/>
            <a:t>Данные</a:t>
          </a:r>
          <a:r>
            <a:rPr lang="ru-RU" sz="1400" b="0" i="0" kern="1200"/>
            <a:t> — это топливо для алгоритмов МО: если данных мало или они плохого качества, то алгоритм не выдаст хороший результат. Этот принцип называется </a:t>
          </a:r>
          <a:r>
            <a:rPr lang="ru-RU" sz="1400" b="1" i="0" kern="1200"/>
            <a:t>Garbage in — garbage out</a:t>
          </a:r>
          <a:r>
            <a:rPr lang="ru-RU" sz="1400" b="0" i="0" kern="1200"/>
            <a:t>, мусор на входе — мусор на выходе.</a:t>
          </a:r>
          <a:endParaRPr lang="en-US" sz="1400" kern="1200"/>
        </a:p>
      </dsp:txBody>
      <dsp:txXfrm>
        <a:off x="0" y="2703"/>
        <a:ext cx="5175384" cy="921789"/>
      </dsp:txXfrm>
    </dsp:sp>
    <dsp:sp modelId="{B27E8180-9854-4C8C-9A0D-FB300549EE91}">
      <dsp:nvSpPr>
        <dsp:cNvPr id="0" name=""/>
        <dsp:cNvSpPr/>
      </dsp:nvSpPr>
      <dsp:spPr>
        <a:xfrm>
          <a:off x="0" y="924492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18DAEC-714D-49C0-80C3-D0E788B7086F}">
      <dsp:nvSpPr>
        <dsp:cNvPr id="0" name=""/>
        <dsp:cNvSpPr/>
      </dsp:nvSpPr>
      <dsp:spPr>
        <a:xfrm>
          <a:off x="0" y="924492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i="0" kern="1200"/>
            <a:t>Как много нужно данных? </a:t>
          </a:r>
          <a:r>
            <a:rPr lang="ru-RU" sz="1400" b="1" i="0" kern="1200"/>
            <a:t>Чем больше, тем лучше</a:t>
          </a:r>
          <a:r>
            <a:rPr lang="ru-RU" sz="1400" b="0" i="0" kern="1200"/>
            <a:t>. </a:t>
          </a:r>
          <a:endParaRPr lang="en-US" sz="1400" kern="1200"/>
        </a:p>
      </dsp:txBody>
      <dsp:txXfrm>
        <a:off x="0" y="924492"/>
        <a:ext cx="5175384" cy="921789"/>
      </dsp:txXfrm>
    </dsp:sp>
    <dsp:sp modelId="{EA1E5E21-A304-403A-90AA-713A7F241379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DCA354-7342-4060-B23B-7CC20988EC3D}">
      <dsp:nvSpPr>
        <dsp:cNvPr id="0" name=""/>
        <dsp:cNvSpPr/>
      </dsp:nvSpPr>
      <dsp:spPr>
        <a:xfrm>
          <a:off x="0" y="1846281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i="0" kern="1200"/>
            <a:t>Просите все данные, которые можно достать, дальше можно сделать отбор, какие данные пригодятся для решения задач, а какие — нет. </a:t>
          </a:r>
          <a:endParaRPr lang="en-US" sz="1400" kern="1200"/>
        </a:p>
      </dsp:txBody>
      <dsp:txXfrm>
        <a:off x="0" y="1846281"/>
        <a:ext cx="5175384" cy="921789"/>
      </dsp:txXfrm>
    </dsp:sp>
    <dsp:sp modelId="{B598A5F1-F674-4F7E-B178-5145E31D1074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EE4E7E-BE44-4FED-9224-9522B161B66F}">
      <dsp:nvSpPr>
        <dsp:cNvPr id="0" name=""/>
        <dsp:cNvSpPr/>
      </dsp:nvSpPr>
      <dsp:spPr>
        <a:xfrm>
          <a:off x="0" y="2768070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i="0" kern="1200"/>
            <a:t>Для нейронных сетей нужно намного больше данных, чем для классического МО. Например, можно не заметить периодичность в данных, если брать данные за последние пару лет.</a:t>
          </a:r>
          <a:endParaRPr lang="en-US" sz="1400" kern="1200"/>
        </a:p>
      </dsp:txBody>
      <dsp:txXfrm>
        <a:off x="0" y="2768070"/>
        <a:ext cx="5175384" cy="921789"/>
      </dsp:txXfrm>
    </dsp:sp>
    <dsp:sp modelId="{CA87728E-5CC5-4B49-8990-BE1EFAAAA24B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D7562E-E747-427B-954D-D5FB4AD87906}">
      <dsp:nvSpPr>
        <dsp:cNvPr id="0" name=""/>
        <dsp:cNvSpPr/>
      </dsp:nvSpPr>
      <dsp:spPr>
        <a:xfrm>
          <a:off x="0" y="3689859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i="0" kern="1200"/>
            <a:t>Продумайте </a:t>
          </a:r>
          <a:r>
            <a:rPr lang="ru-RU" sz="1400" b="1" i="0" kern="1200"/>
            <a:t>доступ</a:t>
          </a:r>
          <a:r>
            <a:rPr lang="ru-RU" sz="1400" b="0" i="0" kern="1200"/>
            <a:t> к данным и их </a:t>
          </a:r>
          <a:r>
            <a:rPr lang="ru-RU" sz="1400" b="1" i="0" kern="1200"/>
            <a:t>хранение</a:t>
          </a:r>
          <a:r>
            <a:rPr lang="ru-RU" sz="1400" b="0" i="0" kern="1200"/>
            <a:t>. </a:t>
          </a:r>
          <a:endParaRPr lang="en-US" sz="1400" kern="1200"/>
        </a:p>
      </dsp:txBody>
      <dsp:txXfrm>
        <a:off x="0" y="3689859"/>
        <a:ext cx="5175384" cy="921789"/>
      </dsp:txXfrm>
    </dsp:sp>
    <dsp:sp modelId="{A834DB8A-1F50-4C46-838A-9A6322DCC649}">
      <dsp:nvSpPr>
        <dsp:cNvPr id="0" name=""/>
        <dsp:cNvSpPr/>
      </dsp:nvSpPr>
      <dsp:spPr>
        <a:xfrm>
          <a:off x="0" y="4611648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75D2E1-EDC5-4305-A605-EBFF72BC26F2}">
      <dsp:nvSpPr>
        <dsp:cNvPr id="0" name=""/>
        <dsp:cNvSpPr/>
      </dsp:nvSpPr>
      <dsp:spPr>
        <a:xfrm>
          <a:off x="0" y="4611648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i="0" kern="1200"/>
            <a:t>Логируйте (протоколируйте) действия, совершаемые с данными. Если данные табличные, в большинстве случаев нужно нормализовывать базу данных.</a:t>
          </a:r>
          <a:endParaRPr lang="en-US" sz="1400" kern="1200"/>
        </a:p>
      </dsp:txBody>
      <dsp:txXfrm>
        <a:off x="0" y="4611648"/>
        <a:ext cx="5175384" cy="92178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E1ACC4-3A08-4DAC-96E0-2EF942D35AF8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5D295F-F4A0-447C-91E3-0B9D362D7A78}">
      <dsp:nvSpPr>
        <dsp:cNvPr id="0" name=""/>
        <dsp:cNvSpPr/>
      </dsp:nvSpPr>
      <dsp:spPr>
        <a:xfrm>
          <a:off x="0" y="2703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/>
            <a:t>Если данных мало, то может понадобится </a:t>
          </a:r>
          <a:r>
            <a:rPr lang="ru-RU" sz="1600" b="1" i="0" kern="1200"/>
            <a:t>обогащение данных</a:t>
          </a:r>
          <a:r>
            <a:rPr lang="ru-RU" sz="1600" b="0" i="0" kern="1200"/>
            <a:t>. </a:t>
          </a:r>
          <a:endParaRPr lang="en-US" sz="1600" kern="1200"/>
        </a:p>
      </dsp:txBody>
      <dsp:txXfrm>
        <a:off x="0" y="2703"/>
        <a:ext cx="5175384" cy="921789"/>
      </dsp:txXfrm>
    </dsp:sp>
    <dsp:sp modelId="{98C33676-46B4-427E-923F-B3DE6F988E5D}">
      <dsp:nvSpPr>
        <dsp:cNvPr id="0" name=""/>
        <dsp:cNvSpPr/>
      </dsp:nvSpPr>
      <dsp:spPr>
        <a:xfrm>
          <a:off x="0" y="924492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9DA83F-5315-4A19-855D-2DE97FFA2396}">
      <dsp:nvSpPr>
        <dsp:cNvPr id="0" name=""/>
        <dsp:cNvSpPr/>
      </dsp:nvSpPr>
      <dsp:spPr>
        <a:xfrm>
          <a:off x="0" y="924492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/>
            <a:t>Это процесс добавления данных извне в готовую выборку </a:t>
          </a:r>
          <a:endParaRPr lang="en-US" sz="1600" kern="1200"/>
        </a:p>
      </dsp:txBody>
      <dsp:txXfrm>
        <a:off x="0" y="924492"/>
        <a:ext cx="5175384" cy="921789"/>
      </dsp:txXfrm>
    </dsp:sp>
    <dsp:sp modelId="{CEAFF205-1656-433F-A76B-142EA9B28973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733569-9B08-48EC-AF4A-8DD5A1104EF9}">
      <dsp:nvSpPr>
        <dsp:cNvPr id="0" name=""/>
        <dsp:cNvSpPr/>
      </dsp:nvSpPr>
      <dsp:spPr>
        <a:xfrm>
          <a:off x="0" y="1846281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/>
            <a:t>Например, при прогнозировании спроса на жилье в каком-то районе, можно добавить среднегодовую температуру в этом районе как новый признак.</a:t>
          </a:r>
          <a:endParaRPr lang="en-US" sz="1600" kern="1200"/>
        </a:p>
      </dsp:txBody>
      <dsp:txXfrm>
        <a:off x="0" y="1846281"/>
        <a:ext cx="5175384" cy="921789"/>
      </dsp:txXfrm>
    </dsp:sp>
    <dsp:sp modelId="{9407BE61-5E2E-446D-9A79-3BB301E7AF67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3F8EE1-F151-440F-9F50-A975DBEA026A}">
      <dsp:nvSpPr>
        <dsp:cNvPr id="0" name=""/>
        <dsp:cNvSpPr/>
      </dsp:nvSpPr>
      <dsp:spPr>
        <a:xfrm>
          <a:off x="0" y="2768070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/>
            <a:t>Расширяйте </a:t>
          </a:r>
          <a:r>
            <a:rPr lang="ru-RU" sz="1600" b="1" i="0" kern="1200"/>
            <a:t>информацию о данных</a:t>
          </a:r>
          <a:r>
            <a:rPr lang="ru-RU" sz="1600" b="0" i="0" kern="1200"/>
            <a:t>. </a:t>
          </a:r>
          <a:endParaRPr lang="en-US" sz="1600" kern="1200"/>
        </a:p>
      </dsp:txBody>
      <dsp:txXfrm>
        <a:off x="0" y="2768070"/>
        <a:ext cx="5175384" cy="921789"/>
      </dsp:txXfrm>
    </dsp:sp>
    <dsp:sp modelId="{05A75F4E-6E51-4C13-A689-D671AAB14831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DA94F2-14C1-44E7-9F01-2114BD55E14E}">
      <dsp:nvSpPr>
        <dsp:cNvPr id="0" name=""/>
        <dsp:cNvSpPr/>
      </dsp:nvSpPr>
      <dsp:spPr>
        <a:xfrm>
          <a:off x="0" y="3689859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/>
            <a:t>Если заказчику ясно, что означает конкретный </a:t>
          </a:r>
          <a:r>
            <a:rPr lang="ru-RU" sz="1600" b="1" i="0" kern="1200"/>
            <a:t>признак</a:t>
          </a:r>
          <a:r>
            <a:rPr lang="ru-RU" sz="1600" b="0" i="0" kern="1200"/>
            <a:t>, то разработчику может быть не понятен смысл признака без его подробного описания. </a:t>
          </a:r>
          <a:endParaRPr lang="en-US" sz="1600" kern="1200"/>
        </a:p>
      </dsp:txBody>
      <dsp:txXfrm>
        <a:off x="0" y="3689859"/>
        <a:ext cx="5175384" cy="921789"/>
      </dsp:txXfrm>
    </dsp:sp>
    <dsp:sp modelId="{DEE9D1CE-DFFF-4AE2-B296-F2E4A17C29F6}">
      <dsp:nvSpPr>
        <dsp:cNvPr id="0" name=""/>
        <dsp:cNvSpPr/>
      </dsp:nvSpPr>
      <dsp:spPr>
        <a:xfrm>
          <a:off x="0" y="4611648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297EBC-C05F-4BAB-B82F-A5A9A8CD2769}">
      <dsp:nvSpPr>
        <dsp:cNvPr id="0" name=""/>
        <dsp:cNvSpPr/>
      </dsp:nvSpPr>
      <dsp:spPr>
        <a:xfrm>
          <a:off x="0" y="4611648"/>
          <a:ext cx="5175384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/>
            <a:t>Если признак содержит различные и определенные возможные значения, их нужно пояснить, например, коды ошибок.</a:t>
          </a:r>
          <a:endParaRPr lang="en-US" sz="1600" kern="1200"/>
        </a:p>
      </dsp:txBody>
      <dsp:txXfrm>
        <a:off x="0" y="4611648"/>
        <a:ext cx="5175384" cy="921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5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2" y="1999615"/>
            <a:ext cx="6858000" cy="276402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6300"/>
              <a:t>Лекция 1: Теория машинного обучения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184" y="5645150"/>
            <a:ext cx="6193632" cy="6318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1700"/>
              <a:t>Машинное обучение</a:t>
            </a:r>
          </a:p>
          <a:p>
            <a:pPr>
              <a:lnSpc>
                <a:spcPct val="90000"/>
              </a:lnSpc>
            </a:pPr>
            <a:r>
              <a:rPr lang="ru-RU" sz="1700"/>
              <a:t>Лектор: Оспан А.Г.</a:t>
            </a:r>
          </a:p>
        </p:txBody>
      </p:sp>
      <p:sp>
        <p:nvSpPr>
          <p:cNvPr id="26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5F5CBD-993A-371E-8DC8-883C13DA3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0100"/>
          </a:xfrm>
        </p:spPr>
        <p:txBody>
          <a:bodyPr>
            <a:normAutofit/>
          </a:bodyPr>
          <a:lstStyle/>
          <a:p>
            <a:r>
              <a:rPr lang="ru-RU" sz="3600" b="1" i="0" dirty="0">
                <a:solidFill>
                  <a:srgbClr val="181818"/>
                </a:solidFill>
                <a:effectLst/>
                <a:latin typeface="Mont"/>
              </a:rPr>
              <a:t>Методология разработки задач</a:t>
            </a:r>
            <a:endParaRPr lang="ru-KZ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EED295-B35C-312C-1D4F-CE7F51809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78170"/>
            <a:ext cx="8229600" cy="5521568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ru-RU" sz="4000" b="1" i="0" dirty="0">
                <a:solidFill>
                  <a:srgbClr val="33B549"/>
                </a:solidFill>
                <a:effectLst/>
                <a:latin typeface="inherit"/>
              </a:rPr>
              <a:t>Каскадная методология</a:t>
            </a:r>
            <a:r>
              <a:rPr lang="ru-RU" sz="4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(</a:t>
            </a:r>
            <a:r>
              <a:rPr lang="ru-RU" sz="4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Waterfall</a:t>
            </a:r>
            <a:r>
              <a:rPr lang="ru-RU" sz="4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model</a:t>
            </a:r>
            <a:r>
              <a:rPr lang="ru-RU" sz="4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«Водопад») — модель процесса разработки ПО в виде потока последовательных фаз: анализ требований, проектирование, реализация, тест, интеграция и поддержка. Разработчик действует строго последовательно и переходит к новой фазе после завершения предыдущей. Модель считается </a:t>
            </a:r>
            <a:r>
              <a:rPr lang="ru-RU" sz="4000" b="1" i="0" dirty="0">
                <a:solidFill>
                  <a:srgbClr val="33B549"/>
                </a:solidFill>
                <a:effectLst/>
                <a:latin typeface="inherit"/>
              </a:rPr>
              <a:t>устаревшей</a:t>
            </a:r>
            <a:r>
              <a:rPr lang="ru-RU" sz="4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l">
              <a:spcBef>
                <a:spcPts val="1500"/>
              </a:spcBef>
            </a:pPr>
            <a:r>
              <a:rPr lang="ru-RU" sz="4000" b="1" i="0" dirty="0">
                <a:solidFill>
                  <a:srgbClr val="33B549"/>
                </a:solidFill>
                <a:effectLst/>
                <a:latin typeface="inherit"/>
              </a:rPr>
              <a:t>Гибкая методология</a:t>
            </a:r>
            <a:r>
              <a:rPr lang="ru-RU" sz="4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(</a:t>
            </a:r>
            <a:r>
              <a:rPr lang="ru-RU" sz="4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Agile</a:t>
            </a:r>
            <a:r>
              <a:rPr lang="ru-RU" sz="4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) — процесс разработки ПО с гибким возвратом к любому этапу: если тест спроектированной модели не дал нужного результата, то разработчик может начать с самого начала. Более тесное взаимодействие разработчика и заказчика.</a:t>
            </a:r>
          </a:p>
          <a:p>
            <a:pPr algn="l">
              <a:spcBef>
                <a:spcPts val="1500"/>
              </a:spcBef>
            </a:pPr>
            <a:r>
              <a:rPr lang="ru-RU" sz="4000" b="1" i="0" dirty="0">
                <a:solidFill>
                  <a:srgbClr val="33B549"/>
                </a:solidFill>
                <a:effectLst/>
                <a:latin typeface="inherit"/>
              </a:rPr>
              <a:t>Data Science</a:t>
            </a:r>
            <a:r>
              <a:rPr lang="ru-RU" sz="4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— это проверка гипотез, после проверки одной гипотезы может возникнуть другая. Невозможно заранее определить все </a:t>
            </a:r>
            <a:r>
              <a:rPr lang="ru-RU" sz="4000" b="1" i="0" dirty="0">
                <a:solidFill>
                  <a:srgbClr val="33B549"/>
                </a:solidFill>
                <a:effectLst/>
                <a:latin typeface="inherit"/>
              </a:rPr>
              <a:t>требования</a:t>
            </a:r>
            <a:r>
              <a:rPr lang="ru-RU" sz="4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(Business </a:t>
            </a:r>
            <a:r>
              <a:rPr lang="ru-RU" sz="4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Understanding</a:t>
            </a:r>
            <a:r>
              <a:rPr lang="ru-RU" sz="4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) к предварительному анализу данных — самой большой части в Data Science-разработке. </a:t>
            </a:r>
          </a:p>
          <a:p>
            <a:pPr algn="l">
              <a:spcBef>
                <a:spcPts val="1500"/>
              </a:spcBef>
            </a:pPr>
            <a:r>
              <a:rPr lang="ru-RU" sz="4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Предварительный анализ данных — исследование данных с целью поиска аномалии или интересных комбинаций признаков (</a:t>
            </a:r>
            <a:r>
              <a:rPr lang="ru-RU" sz="4000" b="1" i="0" dirty="0" err="1">
                <a:solidFill>
                  <a:srgbClr val="33B549"/>
                </a:solidFill>
                <a:effectLst/>
                <a:latin typeface="inherit"/>
              </a:rPr>
              <a:t>insights</a:t>
            </a:r>
            <a:r>
              <a:rPr lang="ru-RU" sz="4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или инсайты). Инсайты могут улучшить модель Data </a:t>
            </a:r>
            <a:r>
              <a:rPr lang="ru-RU" sz="4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Understanding</a:t>
            </a:r>
            <a:r>
              <a:rPr lang="ru-RU" sz="4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— это </a:t>
            </a:r>
            <a:r>
              <a:rPr lang="ru-RU" sz="4000" b="1" i="0" dirty="0">
                <a:solidFill>
                  <a:srgbClr val="33B549"/>
                </a:solidFill>
                <a:effectLst/>
                <a:latin typeface="inherit"/>
              </a:rPr>
              <a:t>Insight Mining</a:t>
            </a:r>
            <a:r>
              <a:rPr lang="ru-RU" sz="4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l">
              <a:spcBef>
                <a:spcPts val="1500"/>
              </a:spcBef>
            </a:pPr>
            <a:r>
              <a:rPr lang="ru-RU" sz="4000" b="1" i="0" dirty="0">
                <a:solidFill>
                  <a:srgbClr val="33B549"/>
                </a:solidFill>
                <a:effectLst/>
                <a:latin typeface="Open Sans" panose="020B0606030504020204" pitchFamily="34" charset="0"/>
              </a:rPr>
              <a:t>Почему Insight Mining важен?</a:t>
            </a:r>
            <a:r>
              <a:rPr lang="ru-RU" sz="4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Он позволяет уточнить бизнес-требования, помогает понять, каких данных или признаков не хватает и запросить их. На стадии оценки (</a:t>
            </a:r>
            <a:r>
              <a:rPr lang="ru-RU" sz="4000" b="1" i="0" dirty="0" err="1">
                <a:solidFill>
                  <a:srgbClr val="33B549"/>
                </a:solidFill>
                <a:effectLst/>
                <a:latin typeface="Open Sans" panose="020B0606030504020204" pitchFamily="34" charset="0"/>
              </a:rPr>
              <a:t>Evaluation</a:t>
            </a:r>
            <a:r>
              <a:rPr lang="ru-RU" sz="4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) можно увидеть, что гипотеза не подтвердилась — тогда нужно собирать бизнес-требования заново и формулировать новую гипотезу.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314565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D43BEA-6B11-188C-7AC2-1EA79E29D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ru-RU" sz="2900" b="1" i="0">
                <a:effectLst/>
                <a:latin typeface="Mont"/>
              </a:rPr>
              <a:t>Определение бизнес-требований</a:t>
            </a:r>
            <a:endParaRPr lang="ru-KZ" sz="290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2E167FD7-2CEF-BA1C-4F75-8317EEBF24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5109993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9845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415A82-0189-039C-9F90-BA2967FA8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ru-RU" sz="3600" b="1" i="0">
                <a:effectLst/>
                <a:latin typeface="Mont"/>
              </a:rPr>
              <a:t>Сбор и подготовка данных</a:t>
            </a:r>
            <a:endParaRPr lang="ru-KZ" sz="360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9F4235FE-3BD7-6C02-B024-BCE06464DD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1054507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102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00D82805-6DFC-4D49-3D7B-5C1D5E57B1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4777170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2178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BD5-34BD-6899-3C26-C1E3C5527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ru-RU" sz="3600" b="1" i="0">
                <a:effectLst/>
                <a:latin typeface="Mont"/>
              </a:rPr>
              <a:t>Разработка модели</a:t>
            </a:r>
            <a:endParaRPr lang="ru-KZ" sz="360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45FF6996-F019-ABD0-7160-57ED8643C3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1826255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0974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6A165-6CE1-D52D-9996-77073B735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ru-RU" sz="4000" b="1" i="0">
                <a:effectLst/>
                <a:latin typeface="Open Sans" panose="020B0606030504020204" pitchFamily="34" charset="0"/>
              </a:rPr>
              <a:t>Как выбрать модель:</a:t>
            </a:r>
            <a:endParaRPr lang="ru-KZ" sz="400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AF0C9D15-4B1D-057D-E196-4BA35312D0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514938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5690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C02D82-AC4B-B784-397F-FCBB9F64C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ru-RU" sz="3300" b="1" i="0">
                <a:effectLst/>
                <a:latin typeface="Open Sans" panose="020B0606030504020204" pitchFamily="34" charset="0"/>
              </a:rPr>
              <a:t>Как провести обучение:</a:t>
            </a:r>
            <a:endParaRPr lang="ru-KZ" sz="330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8486E7C3-1B42-5869-39D1-2B986ECBB3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870724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12056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FD2E54-78BA-09E9-1E55-B7FB935B2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pPr>
              <a:spcAft>
                <a:spcPts val="75"/>
              </a:spcAft>
            </a:pPr>
            <a:r>
              <a:rPr lang="ru-RU" sz="2900" dirty="0">
                <a:effectLst/>
              </a:rPr>
              <a:t>Тестирование и внедрение модели</a:t>
            </a:r>
            <a:br>
              <a:rPr lang="ru-RU" sz="2900" dirty="0">
                <a:effectLst/>
              </a:rPr>
            </a:br>
            <a:endParaRPr lang="ru-KZ" sz="2900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0C044F60-8E06-9645-DA02-5009781DE8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9364931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96698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067820E0-3339-4B27-63FD-74B2DE6C8F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4805066"/>
              </p:ext>
            </p:extLst>
          </p:nvPr>
        </p:nvGraphicFramePr>
        <p:xfrm>
          <a:off x="3300038" y="378069"/>
          <a:ext cx="5562608" cy="6295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456BF587-F5C1-CD41-ABD2-D0F3E0153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pPr>
              <a:spcAft>
                <a:spcPts val="75"/>
              </a:spcAft>
            </a:pPr>
            <a:r>
              <a:rPr lang="ru-RU" sz="2900" dirty="0">
                <a:effectLst/>
              </a:rPr>
              <a:t>Тестирование и внедрение модели</a:t>
            </a:r>
            <a:br>
              <a:rPr lang="ru-RU" sz="2900" dirty="0">
                <a:effectLst/>
              </a:rPr>
            </a:br>
            <a:endParaRPr lang="ru-KZ" sz="2900" dirty="0"/>
          </a:p>
        </p:txBody>
      </p:sp>
    </p:spTree>
    <p:extLst>
      <p:ext uri="{BB962C8B-B14F-4D97-AF65-F5344CB8AC3E}">
        <p14:creationId xmlns:p14="http://schemas.microsoft.com/office/powerpoint/2010/main" val="23225328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A5A661-2580-6ACA-0AFE-AE4FEFD4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813" y="552090"/>
            <a:ext cx="4668251" cy="6033347"/>
          </a:xfrm>
        </p:spPr>
        <p:txBody>
          <a:bodyPr anchor="ctr">
            <a:normAutofit fontScale="92500" lnSpcReduction="10000"/>
          </a:bodyPr>
          <a:lstStyle/>
          <a:p>
            <a:pPr>
              <a:lnSpc>
                <a:spcPct val="90000"/>
              </a:lnSpc>
              <a:spcBef>
                <a:spcPts val="1500"/>
              </a:spcBef>
            </a:pPr>
            <a:r>
              <a:rPr lang="ru-RU" sz="1400" b="1" i="0" dirty="0">
                <a:effectLst/>
                <a:latin typeface="inherit"/>
              </a:rPr>
              <a:t>Нагрузочный тест</a:t>
            </a:r>
            <a:r>
              <a:rPr lang="ru-RU" sz="1400" b="0" i="0" dirty="0">
                <a:effectLst/>
                <a:latin typeface="Open Sans" panose="020B0606030504020204" pitchFamily="34" charset="0"/>
              </a:rPr>
              <a:t> — тестирование </a:t>
            </a:r>
            <a:r>
              <a:rPr lang="ru-RU" sz="1400" b="1" i="0" dirty="0">
                <a:effectLst/>
                <a:latin typeface="inherit"/>
              </a:rPr>
              <a:t>производительности</a:t>
            </a:r>
            <a:r>
              <a:rPr lang="ru-RU" sz="1400" b="0" i="0" dirty="0">
                <a:effectLst/>
                <a:latin typeface="Open Sans" panose="020B0606030504020204" pitchFamily="34" charset="0"/>
              </a:rPr>
              <a:t>, сбор показателей и определение производительности и времени отклика системы или устройства на </a:t>
            </a:r>
            <a:r>
              <a:rPr lang="ru-RU" sz="1400" b="1" i="0" dirty="0">
                <a:effectLst/>
                <a:latin typeface="inherit"/>
              </a:rPr>
              <a:t>внешний запрос</a:t>
            </a:r>
            <a:r>
              <a:rPr lang="ru-RU" sz="1400" b="0" i="0" dirty="0">
                <a:effectLst/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90000"/>
              </a:lnSpc>
              <a:spcBef>
                <a:spcPts val="1500"/>
              </a:spcBef>
            </a:pPr>
            <a:r>
              <a:rPr lang="ru-RU" sz="1400" b="0" i="0" dirty="0">
                <a:effectLst/>
                <a:latin typeface="Open Sans" panose="020B0606030504020204" pitchFamily="34" charset="0"/>
              </a:rPr>
              <a:t>Помогает понять, соответствует ли система или устройство требованиям, выявить узкие места в </a:t>
            </a:r>
            <a:r>
              <a:rPr lang="ru-RU" sz="1400" b="0" i="0" dirty="0" err="1">
                <a:effectLst/>
                <a:latin typeface="Open Sans" panose="020B0606030504020204" pitchFamily="34" charset="0"/>
              </a:rPr>
              <a:t>Pipeline</a:t>
            </a:r>
            <a:r>
              <a:rPr lang="ru-RU" sz="1400" b="0" i="0" dirty="0">
                <a:effectLst/>
                <a:latin typeface="Open Sans" panose="020B0606030504020204" pitchFamily="34" charset="0"/>
              </a:rPr>
              <a:t> и решить, что </a:t>
            </a:r>
            <a:r>
              <a:rPr lang="ru-RU" sz="1400" b="1" i="0" dirty="0">
                <a:effectLst/>
                <a:latin typeface="inherit"/>
              </a:rPr>
              <a:t>оптимизировать</a:t>
            </a:r>
            <a:r>
              <a:rPr lang="ru-RU" sz="1400" b="0" i="0" dirty="0">
                <a:effectLst/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90000"/>
              </a:lnSpc>
              <a:spcBef>
                <a:spcPts val="1500"/>
              </a:spcBef>
            </a:pPr>
            <a:r>
              <a:rPr lang="ru-RU" sz="1400" b="0" i="0" dirty="0">
                <a:effectLst/>
                <a:latin typeface="Open Sans" panose="020B0606030504020204" pitchFamily="34" charset="0"/>
              </a:rPr>
              <a:t>Если обработка данных занимает 90% времени, а обучение — 10%, то нет смысла заострять внимание на оптимизацию обучения, если можно улучшить обработку.</a:t>
            </a:r>
          </a:p>
          <a:p>
            <a:pPr>
              <a:lnSpc>
                <a:spcPct val="90000"/>
              </a:lnSpc>
              <a:spcBef>
                <a:spcPts val="1500"/>
              </a:spcBef>
            </a:pPr>
            <a:r>
              <a:rPr lang="ru-RU" sz="1400" b="1" i="0" dirty="0">
                <a:effectLst/>
                <a:latin typeface="inherit"/>
              </a:rPr>
              <a:t>Валидация модели </a:t>
            </a:r>
            <a:r>
              <a:rPr lang="ru-RU" sz="1400" b="0" i="0" dirty="0">
                <a:effectLst/>
                <a:latin typeface="Open Sans" panose="020B0606030504020204" pitchFamily="34" charset="0"/>
              </a:rPr>
              <a:t>— проверка </a:t>
            </a:r>
            <a:r>
              <a:rPr lang="ru-RU" sz="1400" b="1" i="0" dirty="0">
                <a:effectLst/>
                <a:latin typeface="inherit"/>
              </a:rPr>
              <a:t>соответствия</a:t>
            </a:r>
            <a:r>
              <a:rPr lang="ru-RU" sz="1400" b="0" i="0" dirty="0">
                <a:effectLst/>
                <a:latin typeface="Open Sans" panose="020B0606030504020204" pitchFamily="34" charset="0"/>
              </a:rPr>
              <a:t> предсказанных моделью данных реально известным правильным ответам. </a:t>
            </a:r>
          </a:p>
          <a:p>
            <a:pPr>
              <a:lnSpc>
                <a:spcPct val="90000"/>
              </a:lnSpc>
              <a:spcBef>
                <a:spcPts val="1500"/>
              </a:spcBef>
            </a:pPr>
            <a:r>
              <a:rPr lang="ru-RU" sz="1400" b="0" i="0" dirty="0">
                <a:effectLst/>
                <a:latin typeface="Open Sans" panose="020B0606030504020204" pitchFamily="34" charset="0"/>
              </a:rPr>
              <a:t>Валидация проходит </a:t>
            </a:r>
            <a:r>
              <a:rPr lang="ru-RU" sz="1400" b="1" i="0" dirty="0">
                <a:effectLst/>
                <a:latin typeface="inherit"/>
              </a:rPr>
              <a:t>во время и после обучения</a:t>
            </a:r>
            <a:r>
              <a:rPr lang="ru-RU" sz="1400" b="0" i="0" dirty="0">
                <a:effectLst/>
                <a:latin typeface="Open Sans" panose="020B0606030504020204" pitchFamily="34" charset="0"/>
              </a:rPr>
              <a:t> модели. </a:t>
            </a:r>
          </a:p>
          <a:p>
            <a:pPr>
              <a:lnSpc>
                <a:spcPct val="90000"/>
              </a:lnSpc>
              <a:spcBef>
                <a:spcPts val="1500"/>
              </a:spcBef>
            </a:pPr>
            <a:r>
              <a:rPr lang="ru-RU" sz="1400" b="0" i="0" dirty="0">
                <a:effectLst/>
                <a:latin typeface="Open Sans" panose="020B0606030504020204" pitchFamily="34" charset="0"/>
              </a:rPr>
              <a:t>Помогает понять, что модель вообще работает. </a:t>
            </a:r>
          </a:p>
          <a:p>
            <a:pPr>
              <a:lnSpc>
                <a:spcPct val="90000"/>
              </a:lnSpc>
              <a:spcBef>
                <a:spcPts val="1500"/>
              </a:spcBef>
            </a:pPr>
            <a:r>
              <a:rPr lang="ru-RU" sz="1400" b="0" i="0" dirty="0">
                <a:effectLst/>
                <a:latin typeface="Open Sans" panose="020B0606030504020204" pitchFamily="34" charset="0"/>
              </a:rPr>
              <a:t>Когда проводится: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0" i="0" dirty="0">
                <a:effectLst/>
                <a:latin typeface="Open Sans" panose="020B0606030504020204" pitchFamily="34" charset="0"/>
              </a:rPr>
              <a:t>Во время обучения, чтобы откорректировать процесс обучения при необходимости;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0" i="0" dirty="0">
                <a:effectLst/>
                <a:latin typeface="Open Sans" panose="020B0606030504020204" pitchFamily="34" charset="0"/>
              </a:rPr>
              <a:t>На отложенной выборке после обучения, чтобы определить, научилась модель чему-то или просто выучила входные данные;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0" i="0" dirty="0">
                <a:effectLst/>
                <a:latin typeface="Open Sans" panose="020B0606030504020204" pitchFamily="34" charset="0"/>
              </a:rPr>
              <a:t>Может проводиться при приёмке проекта на отложенной выборке, которую модель еще не видела.</a:t>
            </a:r>
          </a:p>
          <a:p>
            <a:pPr>
              <a:lnSpc>
                <a:spcPct val="90000"/>
              </a:lnSpc>
            </a:pPr>
            <a:endParaRPr lang="ru-KZ" sz="100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C741B1EA-AA57-3A35-700F-24FB43B13917}"/>
              </a:ext>
            </a:extLst>
          </p:cNvPr>
          <p:cNvSpPr txBox="1">
            <a:spLocks/>
          </p:cNvSpPr>
          <p:nvPr/>
        </p:nvSpPr>
        <p:spPr>
          <a:xfrm>
            <a:off x="476250" y="640823"/>
            <a:ext cx="2563994" cy="5583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75"/>
              </a:spcAft>
            </a:pPr>
            <a:r>
              <a:rPr lang="ru-RU" sz="2900"/>
              <a:t>Тестирование и внедрение модели</a:t>
            </a:r>
            <a:br>
              <a:rPr lang="ru-RU" sz="2900"/>
            </a:br>
            <a:endParaRPr lang="ru-KZ" sz="2900" dirty="0"/>
          </a:p>
        </p:txBody>
      </p:sp>
    </p:spTree>
    <p:extLst>
      <p:ext uri="{BB962C8B-B14F-4D97-AF65-F5344CB8AC3E}">
        <p14:creationId xmlns:p14="http://schemas.microsoft.com/office/powerpoint/2010/main" val="263368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2" y="350196"/>
            <a:ext cx="3485178" cy="162452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500"/>
              <a:t>Определение машинного обучения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1" y="2324912"/>
            <a:ext cx="3824803" cy="4031437"/>
          </a:xfrm>
        </p:spPr>
        <p:txBody>
          <a:bodyPr anchor="ctr">
            <a:normAutofit/>
          </a:bodyPr>
          <a:lstStyle/>
          <a:p>
            <a:r>
              <a:rPr lang="ru-RU" sz="2000" b="1" dirty="0"/>
              <a:t>Машинное обучение </a:t>
            </a:r>
            <a:r>
              <a:rPr lang="ru-RU" sz="2000" dirty="0"/>
              <a:t>— это процесс, в ходе которого система обрабатывает большое число примеров, </a:t>
            </a:r>
            <a:r>
              <a:rPr lang="ru-RU" sz="2000" b="1" i="1" dirty="0"/>
              <a:t>выявляет закономерности</a:t>
            </a:r>
            <a:r>
              <a:rPr lang="ru-RU" sz="2000" dirty="0"/>
              <a:t> и использует их, чтобы </a:t>
            </a:r>
            <a:r>
              <a:rPr lang="ru-RU" sz="2000" b="1" i="1" dirty="0"/>
              <a:t>спрогнозировать характеристики </a:t>
            </a:r>
            <a:r>
              <a:rPr lang="ru-RU" sz="2000" dirty="0"/>
              <a:t>новых данных. </a:t>
            </a:r>
          </a:p>
          <a:p>
            <a:r>
              <a:rPr lang="ru-RU" sz="2000" dirty="0"/>
              <a:t>МО входит в область искусственного интеллекта.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60F0C7D-A8CE-3A70-144A-17D9908D8A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256" r="17336" b="-1"/>
          <a:stretch/>
        </p:blipFill>
        <p:spPr>
          <a:xfrm>
            <a:off x="4572000" y="1"/>
            <a:ext cx="457711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49F2C7B-882A-2DA3-645E-E2CF89E66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pPr>
              <a:spcAft>
                <a:spcPts val="75"/>
              </a:spcAft>
            </a:pPr>
            <a:r>
              <a:rPr lang="ru-RU" sz="3300">
                <a:effectLst/>
              </a:rPr>
              <a:t>Тестирование и внедрение модели</a:t>
            </a:r>
            <a:br>
              <a:rPr lang="ru-RU" sz="3300">
                <a:effectLst/>
              </a:rPr>
            </a:br>
            <a:endParaRPr lang="ru-KZ" sz="330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371507-3E0E-58F4-71A7-838EBBED0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ru-RU" sz="1900" b="1" i="0" dirty="0">
                <a:effectLst/>
                <a:latin typeface="inherit"/>
              </a:rPr>
              <a:t>Проверка данных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: полезно проверять данные на входе в ваш конвейер обработки данных. </a:t>
            </a:r>
          </a:p>
          <a:p>
            <a:r>
              <a:rPr lang="ru-RU" sz="1900" b="0" i="0" dirty="0">
                <a:effectLst/>
                <a:latin typeface="Open Sans" panose="020B0606030504020204" pitchFamily="34" charset="0"/>
              </a:rPr>
              <a:t>Почему? </a:t>
            </a:r>
          </a:p>
          <a:p>
            <a:r>
              <a:rPr lang="ru-RU" sz="1900" b="0" i="0" dirty="0">
                <a:effectLst/>
                <a:latin typeface="Open Sans" panose="020B0606030504020204" pitchFamily="34" charset="0"/>
              </a:rPr>
              <a:t>Потому что данные, на которых вы обучали модель и данные, которые приходят к вам в модель уже в реальной жизни могут отличаться. </a:t>
            </a:r>
          </a:p>
          <a:p>
            <a:r>
              <a:rPr lang="ru-RU" sz="1900" b="0" i="0" dirty="0">
                <a:effectLst/>
                <a:latin typeface="Open Sans" panose="020B0606030504020204" pitchFamily="34" charset="0"/>
              </a:rPr>
              <a:t>Поэтому, модель может выдавать некорректный результат. </a:t>
            </a:r>
          </a:p>
          <a:p>
            <a:r>
              <a:rPr lang="ru-RU" sz="1900" b="0" i="0" dirty="0">
                <a:effectLst/>
                <a:latin typeface="Open Sans" panose="020B0606030504020204" pitchFamily="34" charset="0"/>
              </a:rPr>
              <a:t>Если заранее определить, что данные на вход приходят не такие, к каким мы привыкли, ошибки можно избежать.</a:t>
            </a:r>
          </a:p>
          <a:p>
            <a:endParaRPr lang="ru-KZ" sz="1900" dirty="0"/>
          </a:p>
        </p:txBody>
      </p:sp>
    </p:spTree>
    <p:extLst>
      <p:ext uri="{BB962C8B-B14F-4D97-AF65-F5344CB8AC3E}">
        <p14:creationId xmlns:p14="http://schemas.microsoft.com/office/powerpoint/2010/main" val="10133712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80A34B-6E31-3A2A-ED3B-A176948B7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ru-RU" sz="3600" b="1" i="0">
                <a:effectLst/>
                <a:latin typeface="Open Sans" panose="020B0606030504020204" pitchFamily="34" charset="0"/>
              </a:rPr>
              <a:t>Способы внедрить модель:</a:t>
            </a:r>
            <a:endParaRPr lang="ru-KZ" sz="360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50DE7E91-329E-577A-CE6B-C035FF4F5C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020195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67329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577F13-A3C3-F738-6F38-58FCC7772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ru-RU" sz="3600" b="1" i="0" dirty="0">
                <a:effectLst/>
                <a:latin typeface="Mont"/>
              </a:rPr>
              <a:t>Проблемы разработки моделей</a:t>
            </a:r>
            <a:endParaRPr lang="ru-KZ" sz="36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1CDE17-EBDF-AEB9-D115-DCD52C6C4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ru-RU" sz="1900" b="1" i="0" dirty="0">
                <a:effectLst/>
                <a:latin typeface="Open Sans" panose="020B0606030504020204" pitchFamily="34" charset="0"/>
              </a:rPr>
              <a:t>Проблема №1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 — Непонятно, сколько закладывать </a:t>
            </a:r>
            <a:r>
              <a:rPr lang="ru-RU" sz="1900" b="1" i="0" dirty="0">
                <a:effectLst/>
                <a:latin typeface="Open Sans" panose="020B0606030504020204" pitchFamily="34" charset="0"/>
              </a:rPr>
              <a:t>времени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 на разработку модели.</a:t>
            </a:r>
          </a:p>
          <a:p>
            <a:r>
              <a:rPr lang="ru-RU" sz="1900" b="0" i="0" dirty="0">
                <a:effectLst/>
                <a:latin typeface="Open Sans" panose="020B0606030504020204" pitchFamily="34" charset="0"/>
              </a:rPr>
              <a:t>Предобработка данных, выбор и обучение модели, анализ результатов занимают много времени, но точно определить конкретные промежутки невозможно. </a:t>
            </a:r>
          </a:p>
          <a:p>
            <a:r>
              <a:rPr lang="ru-RU" sz="1900" b="0" i="0" dirty="0">
                <a:effectLst/>
                <a:latin typeface="Open Sans" panose="020B0606030504020204" pitchFamily="34" charset="0"/>
              </a:rPr>
              <a:t>Какие-то процессы могут потребовать </a:t>
            </a:r>
            <a:r>
              <a:rPr lang="ru-RU" sz="1900" b="1" i="0" dirty="0">
                <a:effectLst/>
                <a:latin typeface="Open Sans" panose="020B0606030504020204" pitchFamily="34" charset="0"/>
              </a:rPr>
              <a:t>возврата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 и </a:t>
            </a:r>
            <a:r>
              <a:rPr lang="ru-RU" sz="1900" b="1" i="0" dirty="0">
                <a:effectLst/>
                <a:latin typeface="Open Sans" panose="020B0606030504020204" pitchFamily="34" charset="0"/>
              </a:rPr>
              <a:t>доработки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, возможен откат на старт.</a:t>
            </a:r>
          </a:p>
          <a:p>
            <a:r>
              <a:rPr lang="ru-RU" sz="1900" b="1" i="0" dirty="0">
                <a:effectLst/>
                <a:latin typeface="Open Sans" panose="020B0606030504020204" pitchFamily="34" charset="0"/>
              </a:rPr>
              <a:t>Проблема №2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 — Невозможно с первого раза сделать </a:t>
            </a:r>
            <a:r>
              <a:rPr lang="ru-RU" sz="1900" b="1" i="0" dirty="0">
                <a:effectLst/>
                <a:latin typeface="Open Sans" panose="020B0606030504020204" pitchFamily="34" charset="0"/>
              </a:rPr>
              <a:t>идеальную рабочую модель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.</a:t>
            </a:r>
            <a:endParaRPr lang="ru-KZ" sz="1900" dirty="0"/>
          </a:p>
        </p:txBody>
      </p:sp>
    </p:spTree>
    <p:extLst>
      <p:ext uri="{BB962C8B-B14F-4D97-AF65-F5344CB8AC3E}">
        <p14:creationId xmlns:p14="http://schemas.microsoft.com/office/powerpoint/2010/main" val="28347508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F82F56-B9C2-9E37-5992-0F98800D0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ru-RU" sz="4000" b="1" i="0" dirty="0">
                <a:effectLst/>
                <a:latin typeface="Mont"/>
              </a:rPr>
              <a:t>Проблемы разработки моделей</a:t>
            </a:r>
            <a:endParaRPr lang="ru-KZ" sz="36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E4C2F8-EBD5-6494-6D9C-B38E7BA2C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88387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1900" b="1" i="0" dirty="0">
                <a:effectLst/>
                <a:latin typeface="Open Sans" panose="020B0606030504020204" pitchFamily="34" charset="0"/>
              </a:rPr>
              <a:t>Проблема №3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 — Модель начинает приносить </a:t>
            </a:r>
            <a:r>
              <a:rPr lang="ru-RU" sz="1900" b="1" i="0" dirty="0">
                <a:effectLst/>
                <a:latin typeface="Open Sans" panose="020B0606030504020204" pitchFamily="34" charset="0"/>
              </a:rPr>
              <a:t>бизнес-пользу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 только после этапа </a:t>
            </a:r>
            <a:r>
              <a:rPr lang="ru-RU" sz="1900" b="1" i="0" dirty="0">
                <a:effectLst/>
                <a:latin typeface="Open Sans" panose="020B0606030504020204" pitchFamily="34" charset="0"/>
              </a:rPr>
              <a:t>внедрения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900" b="0" i="0" dirty="0">
                <a:effectLst/>
                <a:latin typeface="Open Sans" panose="020B0606030504020204" pitchFamily="34" charset="0"/>
              </a:rPr>
              <a:t>Соотношение этапов по затратам времени: определение бизнес-требований — 5%, сбор и подготовка данных — 80%, разработка и обучение модели — 10%, тестирование и внедрение — по 2%.</a:t>
            </a:r>
          </a:p>
          <a:p>
            <a:pPr>
              <a:lnSpc>
                <a:spcPct val="90000"/>
              </a:lnSpc>
            </a:pPr>
            <a:r>
              <a:rPr lang="ru-RU" sz="1900" b="1" i="0" dirty="0">
                <a:effectLst/>
                <a:latin typeface="Open Sans" panose="020B0606030504020204" pitchFamily="34" charset="0"/>
              </a:rPr>
              <a:t>Проблема №4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 — Не уделили внимание </a:t>
            </a:r>
            <a:r>
              <a:rPr lang="ru-RU" sz="1900" b="1" i="0" dirty="0">
                <a:effectLst/>
                <a:latin typeface="Open Sans" panose="020B0606030504020204" pitchFamily="34" charset="0"/>
              </a:rPr>
              <a:t>предобработке</a:t>
            </a:r>
            <a:r>
              <a:rPr lang="ru-RU" sz="1900" b="0" i="0" dirty="0">
                <a:effectLst/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900" b="0" i="0" dirty="0">
                <a:effectLst/>
                <a:latin typeface="Open Sans" panose="020B0606030504020204" pitchFamily="34" charset="0"/>
              </a:rPr>
              <a:t>Если процесс занимает мало времени, то, скорее всего: не учтены бизнес-требования, не проведена работа по исследованию данных, недостаточно опытные разработчики/аналитики, недостаточно данных.</a:t>
            </a:r>
            <a:endParaRPr lang="ru-KZ" sz="1900" dirty="0"/>
          </a:p>
        </p:txBody>
      </p:sp>
    </p:spTree>
    <p:extLst>
      <p:ext uri="{BB962C8B-B14F-4D97-AF65-F5344CB8AC3E}">
        <p14:creationId xmlns:p14="http://schemas.microsoft.com/office/powerpoint/2010/main" val="40704450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1A6A65-4679-FBA9-51BE-6B2984A4E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ru-RU" sz="2900" b="1" i="0" dirty="0">
                <a:effectLst/>
                <a:latin typeface="Open Sans" panose="020B0606030504020204" pitchFamily="34" charset="0"/>
              </a:rPr>
              <a:t>Напоследок несколько советов по МО:</a:t>
            </a:r>
            <a:endParaRPr lang="ru-KZ" sz="29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556418-6B9A-E308-898B-9535ABF7E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1339" y="105508"/>
            <a:ext cx="5281307" cy="6638191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i="0" dirty="0">
                <a:effectLst/>
                <a:latin typeface="inherit"/>
              </a:rPr>
              <a:t>Распределяйте роли</a:t>
            </a:r>
            <a:r>
              <a:rPr lang="ru-RU" sz="1400" b="0" i="0" dirty="0">
                <a:effectLst/>
                <a:latin typeface="Open Sans" panose="020B0606030504020204" pitchFamily="34" charset="0"/>
              </a:rPr>
              <a:t>: в </a:t>
            </a:r>
            <a:r>
              <a:rPr lang="ru-RU" sz="1400" b="0" i="0" dirty="0" err="1">
                <a:effectLst/>
                <a:latin typeface="Open Sans" panose="020B0606030504020204" pitchFamily="34" charset="0"/>
              </a:rPr>
              <a:t>иделе</a:t>
            </a:r>
            <a:r>
              <a:rPr lang="ru-RU" sz="1400" b="0" i="0" dirty="0">
                <a:effectLst/>
                <a:latin typeface="Open Sans" panose="020B0606030504020204" pitchFamily="34" charset="0"/>
              </a:rPr>
              <a:t> в команде разработчиков иметь разных специалистов — Data </a:t>
            </a:r>
            <a:r>
              <a:rPr lang="ru-RU" sz="1400" b="0" i="0" dirty="0" err="1">
                <a:effectLst/>
                <a:latin typeface="Open Sans" panose="020B0606030504020204" pitchFamily="34" charset="0"/>
              </a:rPr>
              <a:t>Engineer</a:t>
            </a:r>
            <a:r>
              <a:rPr lang="ru-RU" sz="1400" b="0" i="0" dirty="0">
                <a:effectLst/>
                <a:latin typeface="Open Sans" panose="020B0606030504020204" pitchFamily="34" charset="0"/>
              </a:rPr>
              <a:t>, Data Scientist и Data </a:t>
            </a:r>
            <a:r>
              <a:rPr lang="ru-RU" sz="1400" b="0" i="0" dirty="0" err="1">
                <a:effectLst/>
                <a:latin typeface="Open Sans" panose="020B0606030504020204" pitchFamily="34" charset="0"/>
              </a:rPr>
              <a:t>Analyst</a:t>
            </a:r>
            <a:r>
              <a:rPr lang="ru-RU" sz="1400" b="0" i="0" dirty="0">
                <a:effectLst/>
                <a:latin typeface="Open Sans" panose="020B0606030504020204" pitchFamily="34" charset="0"/>
              </a:rPr>
              <a:t>. Каждый имеет свою специфику и лучше разбирается в конкретных процессах.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i="0" dirty="0">
                <a:effectLst/>
                <a:latin typeface="inherit"/>
              </a:rPr>
              <a:t>Применяйте принцип </a:t>
            </a:r>
            <a:r>
              <a:rPr lang="ru-RU" sz="1400" b="1" i="0" dirty="0" err="1">
                <a:effectLst/>
                <a:latin typeface="inherit"/>
              </a:rPr>
              <a:t>Fail</a:t>
            </a:r>
            <a:r>
              <a:rPr lang="ru-RU" sz="1400" b="1" i="0" dirty="0">
                <a:effectLst/>
                <a:latin typeface="inherit"/>
              </a:rPr>
              <a:t> </a:t>
            </a:r>
            <a:r>
              <a:rPr lang="ru-RU" sz="1400" b="1" i="0" dirty="0" err="1">
                <a:effectLst/>
                <a:latin typeface="inherit"/>
              </a:rPr>
              <a:t>fast</a:t>
            </a:r>
            <a:r>
              <a:rPr lang="ru-RU" sz="1400" b="0" i="0" dirty="0">
                <a:effectLst/>
                <a:latin typeface="Open Sans" panose="020B0606030504020204" pitchFamily="34" charset="0"/>
              </a:rPr>
              <a:t>: лучше начинать исследование с большого количества небольших гипотез. Если гипотезу проверили и она верна – пора делать MVP и проверять работу в боевых условиях. Разные части предобработки могут делать разные разработчики, но нужна синхронизация между ними.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i="0" dirty="0">
                <a:effectLst/>
                <a:latin typeface="inherit"/>
              </a:rPr>
              <a:t>Выберите правильную метрику</a:t>
            </a:r>
            <a:r>
              <a:rPr lang="ru-RU" sz="1400" b="0" i="0" dirty="0">
                <a:effectLst/>
                <a:latin typeface="Open Sans" panose="020B0606030504020204" pitchFamily="34" charset="0"/>
              </a:rPr>
              <a:t>: сколько пользы бизнесу принесёт МО. Разобраться, какая метрика лучше подходит для какой задачи, как её можно улучшать.</a:t>
            </a:r>
          </a:p>
          <a:p>
            <a:pPr>
              <a:lnSpc>
                <a:spcPct val="90000"/>
              </a:lnSpc>
            </a:pPr>
            <a:endParaRPr lang="ru-KZ" sz="1200" dirty="0"/>
          </a:p>
        </p:txBody>
      </p:sp>
    </p:spTree>
    <p:extLst>
      <p:ext uri="{BB962C8B-B14F-4D97-AF65-F5344CB8AC3E}">
        <p14:creationId xmlns:p14="http://schemas.microsoft.com/office/powerpoint/2010/main" val="28156428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20C9C0-4B2E-FAB0-9525-1BEE63FC2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ru-RU" sz="2900" b="1" i="0" dirty="0">
                <a:effectLst/>
                <a:latin typeface="Open Sans" panose="020B0606030504020204" pitchFamily="34" charset="0"/>
              </a:rPr>
              <a:t>Напоследок несколько советов по МО:</a:t>
            </a:r>
            <a:endParaRPr lang="ru-KZ" sz="29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21BF15-4596-C939-4E8E-F9D787DA1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800" b="1" i="0">
                <a:effectLst/>
                <a:latin typeface="inherit"/>
              </a:rPr>
              <a:t>Ищите готовые решения</a:t>
            </a:r>
            <a:r>
              <a:rPr lang="ru-RU" sz="1800" b="0" i="0">
                <a:effectLst/>
                <a:latin typeface="Open Sans" panose="020B0606030504020204" pitchFamily="34" charset="0"/>
              </a:rPr>
              <a:t> на </a:t>
            </a:r>
            <a:r>
              <a:rPr lang="ru-RU" sz="1800" b="0" i="0" u="none" strike="noStrike">
                <a:effectLst/>
                <a:latin typeface="inherit"/>
                <a:hlinkClick r:id="rId2"/>
              </a:rPr>
              <a:t>github</a:t>
            </a:r>
            <a:r>
              <a:rPr lang="ru-RU" sz="1800" b="0" i="0">
                <a:effectLst/>
                <a:latin typeface="Open Sans" panose="020B0606030504020204" pitchFamily="34" charset="0"/>
              </a:rPr>
              <a:t> и адаптируйте под себя.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800" b="1" i="0">
                <a:effectLst/>
                <a:latin typeface="inherit"/>
              </a:rPr>
              <a:t>Правильно пользуйтесь инструментами</a:t>
            </a:r>
            <a:r>
              <a:rPr lang="ru-RU" sz="1800" b="0" i="0">
                <a:effectLst/>
                <a:latin typeface="Open Sans" panose="020B0606030504020204" pitchFamily="34" charset="0"/>
              </a:rPr>
              <a:t>. Не усложняйте, ищите готовые решения, библиотеки.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800" b="1" i="0">
                <a:effectLst/>
                <a:latin typeface="inherit"/>
              </a:rPr>
              <a:t>Будьте терпеливы</a:t>
            </a:r>
            <a:r>
              <a:rPr lang="ru-RU" sz="1800" b="0" i="0">
                <a:effectLst/>
                <a:latin typeface="Open Sans" panose="020B0606030504020204" pitchFamily="34" charset="0"/>
              </a:rPr>
              <a:t>: в Data Science-разработке обычно невозможно заранее сказать, какие гипотезы подтвердятся, не торопитесь – неверно подобранная гипотеза может дорого обойтись позже. Уделите время тщательному подбору.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800" b="1" i="0">
                <a:effectLst/>
                <a:latin typeface="inherit"/>
              </a:rPr>
              <a:t>Чётко формулируйте требования разметки</a:t>
            </a:r>
            <a:r>
              <a:rPr lang="ru-RU" sz="1800" b="0" i="0">
                <a:effectLst/>
                <a:latin typeface="Open Sans" panose="020B0606030504020204" pitchFamily="34" charset="0"/>
              </a:rPr>
              <a:t>. Распишите правила принятия решения, покажите на примерах. Лучше всего будет показать на видео, как вы размечаете данные.</a:t>
            </a:r>
          </a:p>
          <a:p>
            <a:pPr>
              <a:lnSpc>
                <a:spcPct val="90000"/>
              </a:lnSpc>
            </a:pPr>
            <a:endParaRPr lang="ru-KZ" sz="1800"/>
          </a:p>
        </p:txBody>
      </p:sp>
    </p:spTree>
    <p:extLst>
      <p:ext uri="{BB962C8B-B14F-4D97-AF65-F5344CB8AC3E}">
        <p14:creationId xmlns:p14="http://schemas.microsoft.com/office/powerpoint/2010/main" val="26416022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61D7C5-613C-8162-666F-F488C69BB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ru-RU" sz="2600" b="1" i="0">
                <a:effectLst/>
                <a:latin typeface="inherit"/>
              </a:rPr>
              <a:t>Как происходит моделирование:</a:t>
            </a:r>
            <a:endParaRPr lang="ru-KZ" sz="260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368598-17B2-F002-6072-6CF967AFE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1900" b="1" i="0">
                <a:effectLst/>
                <a:latin typeface="inherit"/>
              </a:rPr>
              <a:t>Подготовка данных:</a:t>
            </a:r>
            <a:r>
              <a:rPr lang="ru-RU" sz="1900" b="0" i="0">
                <a:effectLst/>
                <a:latin typeface="Open Sans" panose="020B0606030504020204" pitchFamily="34" charset="0"/>
              </a:rPr>
              <a:t> import — загрузка данных, print — вывод данных, x.isnull().sum — проверка наличия пропусков, разбивка выборки на тестовую и обучающую.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900" b="1" i="0">
                <a:effectLst/>
                <a:latin typeface="inherit"/>
              </a:rPr>
              <a:t>Обучение модели:</a:t>
            </a:r>
            <a:r>
              <a:rPr lang="ru-RU" sz="1900" b="0" i="0">
                <a:effectLst/>
                <a:latin typeface="Open Sans" panose="020B0606030504020204" pitchFamily="34" charset="0"/>
              </a:rPr>
              <a:t> метод LinearRegression — линейная регрессия, GradientBoostingRegressor — градиентный бустинг.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900" b="1" i="0">
                <a:effectLst/>
                <a:latin typeface="inherit"/>
              </a:rPr>
              <a:t>Валидация модели: </a:t>
            </a:r>
            <a:r>
              <a:rPr lang="ru-RU" sz="1900" b="0" i="0">
                <a:effectLst/>
                <a:latin typeface="Open Sans" panose="020B0606030504020204" pitchFamily="34" charset="0"/>
              </a:rPr>
              <a:t>чем меньше результат, тем лучше.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900" b="1" i="0">
                <a:effectLst/>
                <a:latin typeface="inherit"/>
              </a:rPr>
              <a:t>Внедрение:</a:t>
            </a:r>
            <a:r>
              <a:rPr lang="ru-RU" sz="1900" b="0" i="0">
                <a:effectLst/>
                <a:latin typeface="Open Sans" panose="020B0606030504020204" pitchFamily="34" charset="0"/>
              </a:rPr>
              <a:t> модель оборачивается в сервис или контейнер.</a:t>
            </a:r>
          </a:p>
          <a:p>
            <a:endParaRPr lang="ru-KZ" sz="1900"/>
          </a:p>
        </p:txBody>
      </p:sp>
    </p:spTree>
    <p:extLst>
      <p:ext uri="{BB962C8B-B14F-4D97-AF65-F5344CB8AC3E}">
        <p14:creationId xmlns:p14="http://schemas.microsoft.com/office/powerpoint/2010/main" val="21926989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9F46C0-45CE-578B-A773-AE4E75A26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5D38A2-DCC2-E760-D9B5-F7D30A505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0EC4441-EDFA-CB23-55AE-4F5A0673A3E2}"/>
              </a:ext>
            </a:extLst>
          </p:cNvPr>
          <p:cNvSpPr/>
          <p:nvPr/>
        </p:nvSpPr>
        <p:spPr>
          <a:xfrm>
            <a:off x="3596508" y="2967335"/>
            <a:ext cx="19509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конец</a:t>
            </a:r>
            <a:endParaRPr lang="ru-KZ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43393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ru-RU" sz="3900"/>
              <a:t>Типы алгоритмов МО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BA55160-9E63-9663-53E1-3767E07FE2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4885303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ru-RU" dirty="0"/>
              <a:t>Задачи машинного обучения.</a:t>
            </a:r>
            <a:br>
              <a:rPr lang="ru-RU" dirty="0"/>
            </a:br>
            <a:r>
              <a:rPr lang="ru-RU" dirty="0"/>
              <a:t>Этапы решения задач МО</a:t>
            </a:r>
            <a:endParaRPr lang="ru-KZ" dirty="0"/>
          </a:p>
        </p:txBody>
      </p:sp>
      <p:cxnSp>
        <p:nvCxnSpPr>
          <p:cNvPr id="14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EB4732EA-1363-3DD0-93FD-54102389BF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3533650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ru-RU" sz="2800"/>
              <a:t>Как происходит моделирование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7D81074-3FC2-B822-C428-644E98E896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9140127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56996"/>
            <a:ext cx="7886700" cy="498082"/>
          </a:xfrm>
        </p:spPr>
        <p:txBody>
          <a:bodyPr>
            <a:normAutofit fontScale="90000"/>
          </a:bodyPr>
          <a:lstStyle/>
          <a:p>
            <a:r>
              <a:rPr lang="ru-RU" sz="3600" b="1" i="0" dirty="0">
                <a:effectLst/>
                <a:latin typeface="Open Sans" panose="020B0606030504020204" pitchFamily="34" charset="0"/>
              </a:rPr>
              <a:t>Типы алгоритмов:</a:t>
            </a:r>
            <a:endParaRPr lang="ru-RU" sz="3600" dirty="0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59D33FD5-87E4-7983-42EE-882615F13F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5461483"/>
              </p:ext>
            </p:extLst>
          </p:nvPr>
        </p:nvGraphicFramePr>
        <p:xfrm>
          <a:off x="628650" y="1292469"/>
          <a:ext cx="7886700" cy="5416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2A7708-C814-C471-37F1-D38E7956B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0" dirty="0">
                <a:solidFill>
                  <a:srgbClr val="33B549"/>
                </a:solidFill>
                <a:effectLst/>
                <a:latin typeface="Open Sans" panose="020B0606030504020204" pitchFamily="34" charset="0"/>
              </a:rPr>
              <a:t>Задачи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которые решает машинное обучение: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97B93B-8B7A-6352-3B20-6128DD4EA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lnSpcReduction="1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sz="1600" b="1" i="0" dirty="0">
                <a:solidFill>
                  <a:srgbClr val="33B549"/>
                </a:solidFill>
                <a:effectLst/>
                <a:latin typeface="inherit"/>
              </a:rPr>
              <a:t>Рекомендательные системы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с этим товаром чаще всего покупают, вам понравится этот фильм.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1600" b="1" i="0" dirty="0">
                <a:solidFill>
                  <a:srgbClr val="33B549"/>
                </a:solidFill>
                <a:effectLst/>
                <a:latin typeface="inherit"/>
              </a:rPr>
              <a:t>Определение спама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«Привет! Как дела?» — не спам; «Скидки! Распродажа!» — спам.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1600" b="1" i="0" dirty="0">
                <a:solidFill>
                  <a:srgbClr val="33B549"/>
                </a:solidFill>
                <a:effectLst/>
                <a:latin typeface="inherit"/>
              </a:rPr>
              <a:t>Скоринг клиентов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распределение базы клиентов, оценка заёмщиков. Привлечь клиента сложно — удержать проще, спрогнозируем, кто собирается уйти, и попробуем их удержать.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1600" b="1" i="0" dirty="0">
                <a:solidFill>
                  <a:srgbClr val="33B549"/>
                </a:solidFill>
                <a:effectLst/>
                <a:latin typeface="inherit"/>
              </a:rPr>
              <a:t>Классификация болезней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распознавание болезней по фото с помощью компьютерного зрения, постановка диагноза.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1600" b="1" i="0" dirty="0">
                <a:solidFill>
                  <a:srgbClr val="33B549"/>
                </a:solidFill>
                <a:effectLst/>
                <a:latin typeface="inherit"/>
              </a:rPr>
              <a:t>Динамическое ценообразование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изменение стоимости товара или услуги в зависимости от времени дня, погоды, количества людей и конкурентов рядом. Например, стоимость на услуги такси: чем меньше рядом машин конкурентов и хуже погода, тем дороже поездка.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1600" b="1" i="0" dirty="0">
                <a:solidFill>
                  <a:srgbClr val="33B549"/>
                </a:solidFill>
                <a:effectLst/>
                <a:latin typeface="inherit"/>
              </a:rPr>
              <a:t>Распознавание голоса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«Алиса, давай сыграем в морской бой!» «Алекса, включи свет в ванной». «Карась, расскажи мне сказку на ночь».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1600" b="1" i="0" dirty="0" err="1">
                <a:solidFill>
                  <a:srgbClr val="33B549"/>
                </a:solidFill>
                <a:effectLst/>
                <a:latin typeface="inherit"/>
              </a:rPr>
              <a:t>Predictive</a:t>
            </a:r>
            <a:r>
              <a:rPr lang="ru-RU" sz="1600" b="1" i="0" dirty="0">
                <a:solidFill>
                  <a:srgbClr val="33B549"/>
                </a:solidFill>
                <a:effectLst/>
                <a:latin typeface="inherit"/>
              </a:rPr>
              <a:t> </a:t>
            </a:r>
            <a:r>
              <a:rPr lang="ru-RU" sz="1600" b="1" i="0" dirty="0" err="1">
                <a:solidFill>
                  <a:srgbClr val="33B549"/>
                </a:solidFill>
                <a:effectLst/>
                <a:latin typeface="inherit"/>
              </a:rPr>
              <a:t>Maintenance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исправление поломки до того, как что-то сломается. Например, обнаружение будущих проблем с рельсами в Siemens и Institute </a:t>
            </a:r>
            <a:r>
              <a:rPr lang="ru-RU" sz="1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of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Railway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Research.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1600" b="1" i="0" dirty="0">
                <a:solidFill>
                  <a:srgbClr val="33B549"/>
                </a:solidFill>
                <a:effectLst/>
                <a:latin typeface="inherit"/>
              </a:rPr>
              <a:t>Распознавание видео</a:t>
            </a:r>
            <a:r>
              <a:rPr lang="ru-RU" sz="1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автомобили без водителя, анализ ситуации вокруг.</a:t>
            </a:r>
          </a:p>
        </p:txBody>
      </p:sp>
    </p:spTree>
    <p:extLst>
      <p:ext uri="{BB962C8B-B14F-4D97-AF65-F5344CB8AC3E}">
        <p14:creationId xmlns:p14="http://schemas.microsoft.com/office/powerpoint/2010/main" val="937836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6F3233-D404-0D76-E881-1A07D0CDB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ru-RU" sz="2800" b="1">
                <a:effectLst/>
                <a:latin typeface="inherit"/>
              </a:rPr>
              <a:t>Чем отличается машинное обучение (МО) от искусственного интеллекта (ИИ)?</a:t>
            </a:r>
            <a:br>
              <a:rPr lang="ru-RU" sz="2800" b="1">
                <a:effectLst/>
                <a:latin typeface="Open Sans" panose="020B0606030504020204" pitchFamily="34" charset="0"/>
              </a:rPr>
            </a:br>
            <a:endParaRPr lang="ru-KZ" sz="28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52EAFF6B-420D-9F99-4616-75065C4019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7590064"/>
              </p:ext>
            </p:extLst>
          </p:nvPr>
        </p:nvGraphicFramePr>
        <p:xfrm>
          <a:off x="3831401" y="553916"/>
          <a:ext cx="4683949" cy="6106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9013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 Fill">
            <a:extLst>
              <a:ext uri="{FF2B5EF4-FFF2-40B4-BE49-F238E27FC236}">
                <a16:creationId xmlns:a16="http://schemas.microsoft.com/office/drawing/2014/main" id="{3C915414-2809-4735-A560-0D5FE6670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82"/>
            <a:ext cx="9141713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id">
            <a:extLst>
              <a:ext uri="{FF2B5EF4-FFF2-40B4-BE49-F238E27FC236}">
                <a16:creationId xmlns:a16="http://schemas.microsoft.com/office/drawing/2014/main" id="{24413201-85BF-4680-A7D4-10CDBD0356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038471" cy="6858000"/>
            <a:chOff x="0" y="-12406"/>
            <a:chExt cx="12038471" cy="68580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F819D8C-C8E5-4336-9882-79FBF65551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D732480-09E4-401A-B2D9-E6C662FBC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719781" y="-5330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7D8355C-E417-4D36-91FF-2CC1E1FE9F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6726839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ADF7267-EAAE-43CE-ACEF-608328FB1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-25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4C901E2-0CDB-4316-B262-3B9E68F335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1729498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8F6D31A-084C-4F10-9A8F-A9645DFB71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1609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38E09F0-F130-45B5-B0AF-7EF3F0172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6843959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69330E2-17DA-4F0D-B377-6E4499C79A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5131209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3192707-5744-4C77-8CD6-D682F90800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120892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367A44A-5DD0-43B5-B6DB-1CA3BC5AF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3422784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0809D1-164B-4A0C-84BB-2AC46F3BD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1832198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379EC94-3698-4695-8CE7-61DBDF5EE6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3538773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755B95C-6A71-4D4F-8F48-B21F893E6F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0" y="5240042"/>
              <a:ext cx="1203847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099C53A-E394-462E-BF63-1639A8E283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828837" y="-5330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AC427FF-C3BE-45A0-9FB1-A6A4C8C4CD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439563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B15D91A-BF52-4704-8F6B-A7C4746181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59344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D9241FD-0E0D-409B-A2AF-8F06ACB757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79125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8B3D884-11F6-4FF3-82C2-1C2311451C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598907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15AB342-981A-44B4-846D-B0B2394ACF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038471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72C80E7-0A00-4063-BEE2-6B6B446A4A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318688" y="-25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DDFAF9B-F940-4E8C-905E-31851E6E7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549263" y="-5330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DE75405B-4987-4ED0-838B-B550E11C50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72269" y="1609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23C412-06C7-4364-B5C1-6492A9D36B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90113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E558B2C-BA31-4EF6-AA51-34C38C4FAC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715787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9BF6B7B-33CA-48B1-A1DC-E4917FB89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435730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91E8E40-9C42-4E16-980F-D9B38872F3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4293" y="-5330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B7E3690-D803-4CC7-BA93-B51ACF040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4177" y="-12406"/>
              <a:ext cx="0" cy="684398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7E0CE3-2FB1-5DD9-857F-15790BD28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202" y="1362456"/>
            <a:ext cx="3432304" cy="5362246"/>
          </a:xfrm>
        </p:spPr>
        <p:txBody>
          <a:bodyPr anchor="t">
            <a:normAutofit/>
          </a:bodyPr>
          <a:lstStyle/>
          <a:p>
            <a:pPr algn="l"/>
            <a:r>
              <a:rPr lang="ru-RU" sz="3300" b="0" i="0">
                <a:effectLst/>
                <a:latin typeface="Open Sans" panose="020B0606030504020204" pitchFamily="34" charset="0"/>
              </a:rPr>
              <a:t>Выделяют </a:t>
            </a:r>
            <a:r>
              <a:rPr lang="ru-RU" sz="3300" b="1" i="0">
                <a:effectLst/>
                <a:latin typeface="Open Sans" panose="020B0606030504020204" pitchFamily="34" charset="0"/>
              </a:rPr>
              <a:t>два основных типа</a:t>
            </a:r>
            <a:r>
              <a:rPr lang="ru-RU" sz="3300" b="0" i="0">
                <a:effectLst/>
                <a:latin typeface="Open Sans" panose="020B0606030504020204" pitchFamily="34" charset="0"/>
              </a:rPr>
              <a:t> ИИ:</a:t>
            </a:r>
            <a:endParaRPr lang="ru-KZ" sz="3300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473E2575-93BA-49BD-A0BB-EBD45F7382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85600" y="1141470"/>
            <a:ext cx="3309989" cy="0"/>
          </a:xfrm>
          <a:prstGeom prst="line">
            <a:avLst/>
          </a:prstGeom>
          <a:ln w="50800" cap="sq">
            <a:solidFill>
              <a:schemeClr val="accent5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01E25B5B-1CDB-4957-BF24-1FDFA98AC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25917" y="1146775"/>
            <a:ext cx="3809837" cy="5577926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E7F0FC6E-2E23-461A-A082-8DDF43E3D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022677" y="1153006"/>
            <a:ext cx="3799088" cy="0"/>
          </a:xfrm>
          <a:prstGeom prst="line">
            <a:avLst/>
          </a:prstGeom>
          <a:ln w="25400" cap="sq">
            <a:solidFill>
              <a:schemeClr val="accent5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olor">
            <a:extLst>
              <a:ext uri="{FF2B5EF4-FFF2-40B4-BE49-F238E27FC236}">
                <a16:creationId xmlns:a16="http://schemas.microsoft.com/office/drawing/2014/main" id="{D665D759-2DF8-4D47-8386-4BA28901A7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10778" y="147451"/>
            <a:ext cx="514350" cy="6586489"/>
          </a:xfrm>
          <a:prstGeom prst="rect">
            <a:avLst/>
          </a:prstGeom>
          <a:noFill/>
          <a:ln w="25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/>
              </a:solidFill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B2FD6812-B22C-FFD0-427B-D560ADB265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361747"/>
              </p:ext>
            </p:extLst>
          </p:nvPr>
        </p:nvGraphicFramePr>
        <p:xfrm>
          <a:off x="4092507" y="1225176"/>
          <a:ext cx="3648951" cy="54093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2446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2231</Words>
  <Application>Microsoft Office PowerPoint</Application>
  <PresentationFormat>Экран (4:3)</PresentationFormat>
  <Paragraphs>148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Arial</vt:lpstr>
      <vt:lpstr>Calibri</vt:lpstr>
      <vt:lpstr>inherit</vt:lpstr>
      <vt:lpstr>Mont</vt:lpstr>
      <vt:lpstr>Open Sans</vt:lpstr>
      <vt:lpstr>Office Theme</vt:lpstr>
      <vt:lpstr>Лекция 1: Теория машинного обучения</vt:lpstr>
      <vt:lpstr>Определение машинного обучения</vt:lpstr>
      <vt:lpstr>Типы алгоритмов МО</vt:lpstr>
      <vt:lpstr>Задачи машинного обучения. Этапы решения задач МО</vt:lpstr>
      <vt:lpstr>Как происходит моделирование</vt:lpstr>
      <vt:lpstr>Типы алгоритмов:</vt:lpstr>
      <vt:lpstr>Задачи, которые решает машинное обучение:</vt:lpstr>
      <vt:lpstr>Чем отличается машинное обучение (МО) от искусственного интеллекта (ИИ)? </vt:lpstr>
      <vt:lpstr>Выделяют два основных типа ИИ:</vt:lpstr>
      <vt:lpstr>Методология разработки задач</vt:lpstr>
      <vt:lpstr>Определение бизнес-требований</vt:lpstr>
      <vt:lpstr>Сбор и подготовка данных</vt:lpstr>
      <vt:lpstr>Презентация PowerPoint</vt:lpstr>
      <vt:lpstr>Разработка модели</vt:lpstr>
      <vt:lpstr>Как выбрать модель:</vt:lpstr>
      <vt:lpstr>Как провести обучение:</vt:lpstr>
      <vt:lpstr>Тестирование и внедрение модели </vt:lpstr>
      <vt:lpstr>Тестирование и внедрение модели </vt:lpstr>
      <vt:lpstr>Презентация PowerPoint</vt:lpstr>
      <vt:lpstr>Тестирование и внедрение модели </vt:lpstr>
      <vt:lpstr>Способы внедрить модель:</vt:lpstr>
      <vt:lpstr>Проблемы разработки моделей</vt:lpstr>
      <vt:lpstr>Проблемы разработки моделей</vt:lpstr>
      <vt:lpstr>Напоследок несколько советов по МО:</vt:lpstr>
      <vt:lpstr>Напоследок несколько советов по МО:</vt:lpstr>
      <vt:lpstr>Как происходит моделирование: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Assel Ospan</dc:creator>
  <cp:keywords/>
  <dc:description>generated using python-pptx</dc:description>
  <cp:lastModifiedBy>Оспан Әсел</cp:lastModifiedBy>
  <cp:revision>2</cp:revision>
  <dcterms:created xsi:type="dcterms:W3CDTF">2013-01-27T09:14:16Z</dcterms:created>
  <dcterms:modified xsi:type="dcterms:W3CDTF">2025-01-04T06:56:47Z</dcterms:modified>
  <cp:category/>
</cp:coreProperties>
</file>